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72" r:id="rId8"/>
    <p:sldId id="273" r:id="rId9"/>
    <p:sldId id="263" r:id="rId10"/>
    <p:sldId id="264" r:id="rId11"/>
    <p:sldId id="265" r:id="rId12"/>
    <p:sldId id="266" r:id="rId13"/>
    <p:sldId id="274" r:id="rId14"/>
    <p:sldId id="278" r:id="rId15"/>
    <p:sldId id="279" r:id="rId16"/>
    <p:sldId id="285" r:id="rId17"/>
    <p:sldId id="286" r:id="rId18"/>
    <p:sldId id="287" r:id="rId19"/>
    <p:sldId id="268" r:id="rId20"/>
    <p:sldId id="275" r:id="rId21"/>
    <p:sldId id="276" r:id="rId22"/>
    <p:sldId id="277" r:id="rId23"/>
    <p:sldId id="280" r:id="rId24"/>
    <p:sldId id="281" r:id="rId25"/>
    <p:sldId id="282" r:id="rId26"/>
    <p:sldId id="283" r:id="rId27"/>
    <p:sldId id="284" r:id="rId28"/>
    <p:sldId id="270" r:id="rId29"/>
    <p:sldId id="294" r:id="rId30"/>
    <p:sldId id="288" r:id="rId31"/>
    <p:sldId id="269" r:id="rId32"/>
    <p:sldId id="289" r:id="rId33"/>
    <p:sldId id="290" r:id="rId34"/>
    <p:sldId id="291" r:id="rId35"/>
    <p:sldId id="292" r:id="rId36"/>
    <p:sldId id="29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98D407-C140-4CE4-8F08-ACA5C72AAACC}" v="1281" dt="2025-04-10T23:07:14.7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7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a Pudwell" userId="fcfb53c13372e85d" providerId="LiveId" clId="{4698D407-C140-4CE4-8F08-ACA5C72AAACC}"/>
    <pc:docChg chg="undo redo custSel addSld delSld modSld sldOrd modMainMaster">
      <pc:chgData name="Lara Pudwell" userId="fcfb53c13372e85d" providerId="LiveId" clId="{4698D407-C140-4CE4-8F08-ACA5C72AAACC}" dt="2025-04-10T23:07:14.714" v="4487"/>
      <pc:docMkLst>
        <pc:docMk/>
      </pc:docMkLst>
      <pc:sldChg chg="addSp delSp modSp mod setBg addAnim modAnim setClrOvrMap">
        <pc:chgData name="Lara Pudwell" userId="fcfb53c13372e85d" providerId="LiveId" clId="{4698D407-C140-4CE4-8F08-ACA5C72AAACC}" dt="2025-03-29T19:47:33.619" v="4393" actId="1076"/>
        <pc:sldMkLst>
          <pc:docMk/>
          <pc:sldMk cId="114342941" sldId="256"/>
        </pc:sldMkLst>
        <pc:spChg chg="mod">
          <ac:chgData name="Lara Pudwell" userId="fcfb53c13372e85d" providerId="LiveId" clId="{4698D407-C140-4CE4-8F08-ACA5C72AAACC}" dt="2025-03-14T01:37:33.698" v="1132" actId="26606"/>
          <ac:spMkLst>
            <pc:docMk/>
            <pc:sldMk cId="114342941" sldId="256"/>
            <ac:spMk id="2" creationId="{46D163A7-C233-2AC5-5647-5C1F78A666B8}"/>
          </ac:spMkLst>
        </pc:spChg>
        <pc:spChg chg="mod">
          <ac:chgData name="Lara Pudwell" userId="fcfb53c13372e85d" providerId="LiveId" clId="{4698D407-C140-4CE4-8F08-ACA5C72AAACC}" dt="2025-03-14T01:37:33.698" v="1132" actId="26606"/>
          <ac:spMkLst>
            <pc:docMk/>
            <pc:sldMk cId="114342941" sldId="256"/>
            <ac:spMk id="3" creationId="{E11671E3-022D-4B25-B44C-EA5EAC3A1C53}"/>
          </ac:spMkLst>
        </pc:spChg>
        <pc:spChg chg="add mod">
          <ac:chgData name="Lara Pudwell" userId="fcfb53c13372e85d" providerId="LiveId" clId="{4698D407-C140-4CE4-8F08-ACA5C72AAACC}" dt="2025-03-29T19:47:33.619" v="4393" actId="1076"/>
          <ac:spMkLst>
            <pc:docMk/>
            <pc:sldMk cId="114342941" sldId="256"/>
            <ac:spMk id="4" creationId="{46FA1098-207B-A21E-4BEC-D4B5A9C8B94F}"/>
          </ac:spMkLst>
        </pc:spChg>
        <pc:spChg chg="add">
          <ac:chgData name="Lara Pudwell" userId="fcfb53c13372e85d" providerId="LiveId" clId="{4698D407-C140-4CE4-8F08-ACA5C72AAACC}" dt="2025-03-14T01:37:33.698" v="1132" actId="26606"/>
          <ac:spMkLst>
            <pc:docMk/>
            <pc:sldMk cId="114342941" sldId="256"/>
            <ac:spMk id="21" creationId="{B9651FA3-B4A1-4E98-9B71-4CF82087794D}"/>
          </ac:spMkLst>
        </pc:spChg>
        <pc:spChg chg="add">
          <ac:chgData name="Lara Pudwell" userId="fcfb53c13372e85d" providerId="LiveId" clId="{4698D407-C140-4CE4-8F08-ACA5C72AAACC}" dt="2025-03-14T01:37:33.698" v="1132" actId="26606"/>
          <ac:spMkLst>
            <pc:docMk/>
            <pc:sldMk cId="114342941" sldId="256"/>
            <ac:spMk id="25" creationId="{D2929CB1-0E3C-4B2D-ADC5-0154FB33BA44}"/>
          </ac:spMkLst>
        </pc:spChg>
        <pc:spChg chg="add">
          <ac:chgData name="Lara Pudwell" userId="fcfb53c13372e85d" providerId="LiveId" clId="{4698D407-C140-4CE4-8F08-ACA5C72AAACC}" dt="2025-03-14T01:37:33.698" v="1132" actId="26606"/>
          <ac:spMkLst>
            <pc:docMk/>
            <pc:sldMk cId="114342941" sldId="256"/>
            <ac:spMk id="27" creationId="{658970D8-8D1D-4B5C-894B-E871CC86543D}"/>
          </ac:spMkLst>
        </pc:spChg>
        <pc:spChg chg="add">
          <ac:chgData name="Lara Pudwell" userId="fcfb53c13372e85d" providerId="LiveId" clId="{4698D407-C140-4CE4-8F08-ACA5C72AAACC}" dt="2025-03-14T01:37:33.698" v="1132" actId="26606"/>
          <ac:spMkLst>
            <pc:docMk/>
            <pc:sldMk cId="114342941" sldId="256"/>
            <ac:spMk id="29" creationId="{03C2051E-A88D-48E5-BACF-AAED17892722}"/>
          </ac:spMkLst>
        </pc:spChg>
        <pc:spChg chg="add">
          <ac:chgData name="Lara Pudwell" userId="fcfb53c13372e85d" providerId="LiveId" clId="{4698D407-C140-4CE4-8F08-ACA5C72AAACC}" dt="2025-03-14T01:37:33.698" v="1132" actId="26606"/>
          <ac:spMkLst>
            <pc:docMk/>
            <pc:sldMk cId="114342941" sldId="256"/>
            <ac:spMk id="31" creationId="{5F2F0C84-BE8C-4DC2-A6D3-30349A801D5C}"/>
          </ac:spMkLst>
        </pc:spChg>
        <pc:spChg chg="add">
          <ac:chgData name="Lara Pudwell" userId="fcfb53c13372e85d" providerId="LiveId" clId="{4698D407-C140-4CE4-8F08-ACA5C72AAACC}" dt="2025-03-14T01:37:33.698" v="1132" actId="26606"/>
          <ac:spMkLst>
            <pc:docMk/>
            <pc:sldMk cId="114342941" sldId="256"/>
            <ac:spMk id="33" creationId="{7821A508-2985-4905-874A-527429BAABFA}"/>
          </ac:spMkLst>
        </pc:spChg>
        <pc:picChg chg="add mod">
          <ac:chgData name="Lara Pudwell" userId="fcfb53c13372e85d" providerId="LiveId" clId="{4698D407-C140-4CE4-8F08-ACA5C72AAACC}" dt="2025-03-12T20:35:14.626" v="140" actId="26606"/>
          <ac:picMkLst>
            <pc:docMk/>
            <pc:sldMk cId="114342941" sldId="256"/>
            <ac:picMk id="5" creationId="{F273FFD1-4FC9-2970-DA11-FCAF5B597F15}"/>
          </ac:picMkLst>
        </pc:picChg>
      </pc:sldChg>
      <pc:sldChg chg="addSp delSp modSp mod setBg setClrOvrMap">
        <pc:chgData name="Lara Pudwell" userId="fcfb53c13372e85d" providerId="LiveId" clId="{4698D407-C140-4CE4-8F08-ACA5C72AAACC}" dt="2025-03-13T19:13:33.194" v="270" actId="26606"/>
        <pc:sldMkLst>
          <pc:docMk/>
          <pc:sldMk cId="2898227894" sldId="257"/>
        </pc:sldMkLst>
        <pc:spChg chg="mod">
          <ac:chgData name="Lara Pudwell" userId="fcfb53c13372e85d" providerId="LiveId" clId="{4698D407-C140-4CE4-8F08-ACA5C72AAACC}" dt="2025-03-13T19:13:33.194" v="270" actId="26606"/>
          <ac:spMkLst>
            <pc:docMk/>
            <pc:sldMk cId="2898227894" sldId="257"/>
            <ac:spMk id="2" creationId="{D00604E4-D485-860C-2857-12C27E9FF670}"/>
          </ac:spMkLst>
        </pc:spChg>
        <pc:spChg chg="add">
          <ac:chgData name="Lara Pudwell" userId="fcfb53c13372e85d" providerId="LiveId" clId="{4698D407-C140-4CE4-8F08-ACA5C72AAACC}" dt="2025-03-13T19:13:33.194" v="270" actId="26606"/>
          <ac:spMkLst>
            <pc:docMk/>
            <pc:sldMk cId="2898227894" sldId="257"/>
            <ac:spMk id="43" creationId="{2659FDB4-FCBE-4A89-B46D-43D4FA54464D}"/>
          </ac:spMkLst>
        </pc:spChg>
        <pc:graphicFrameChg chg="add">
          <ac:chgData name="Lara Pudwell" userId="fcfb53c13372e85d" providerId="LiveId" clId="{4698D407-C140-4CE4-8F08-ACA5C72AAACC}" dt="2025-03-13T19:13:33.194" v="270" actId="26606"/>
          <ac:graphicFrameMkLst>
            <pc:docMk/>
            <pc:sldMk cId="2898227894" sldId="257"/>
            <ac:graphicFrameMk id="45" creationId="{66184C7C-8FE0-2B53-E2F7-D2E21BCB864C}"/>
          </ac:graphicFrameMkLst>
        </pc:graphicFrameChg>
        <pc:cxnChg chg="add">
          <ac:chgData name="Lara Pudwell" userId="fcfb53c13372e85d" providerId="LiveId" clId="{4698D407-C140-4CE4-8F08-ACA5C72AAACC}" dt="2025-03-13T19:13:33.194" v="270" actId="26606"/>
          <ac:cxnSpMkLst>
            <pc:docMk/>
            <pc:sldMk cId="2898227894" sldId="257"/>
            <ac:cxnSpMk id="44" creationId="{C8F51B3F-8331-4E4A-AE96-D47B1006EEAD}"/>
          </ac:cxnSpMkLst>
        </pc:cxnChg>
      </pc:sldChg>
      <pc:sldChg chg="addSp delSp modSp mod setBg modAnim">
        <pc:chgData name="Lara Pudwell" userId="fcfb53c13372e85d" providerId="LiveId" clId="{4698D407-C140-4CE4-8F08-ACA5C72AAACC}" dt="2025-03-14T01:40:30.041" v="1175" actId="166"/>
        <pc:sldMkLst>
          <pc:docMk/>
          <pc:sldMk cId="2925704358" sldId="258"/>
        </pc:sldMkLst>
        <pc:spChg chg="mod ord">
          <ac:chgData name="Lara Pudwell" userId="fcfb53c13372e85d" providerId="LiveId" clId="{4698D407-C140-4CE4-8F08-ACA5C72AAACC}" dt="2025-03-14T01:40:30.041" v="1175" actId="166"/>
          <ac:spMkLst>
            <pc:docMk/>
            <pc:sldMk cId="2925704358" sldId="258"/>
            <ac:spMk id="2" creationId="{6765C6DC-353D-C019-E668-78282485C0F6}"/>
          </ac:spMkLst>
        </pc:spChg>
        <pc:spChg chg="add">
          <ac:chgData name="Lara Pudwell" userId="fcfb53c13372e85d" providerId="LiveId" clId="{4698D407-C140-4CE4-8F08-ACA5C72AAACC}" dt="2025-03-14T01:39:00.274" v="1133" actId="26606"/>
          <ac:spMkLst>
            <pc:docMk/>
            <pc:sldMk cId="2925704358" sldId="258"/>
            <ac:spMk id="9" creationId="{AFFC87AC-C919-4FE5-BAC3-39509E001152}"/>
          </ac:spMkLst>
        </pc:spChg>
        <pc:spChg chg="add">
          <ac:chgData name="Lara Pudwell" userId="fcfb53c13372e85d" providerId="LiveId" clId="{4698D407-C140-4CE4-8F08-ACA5C72AAACC}" dt="2025-03-14T01:39:00.274" v="1133" actId="26606"/>
          <ac:spMkLst>
            <pc:docMk/>
            <pc:sldMk cId="2925704358" sldId="258"/>
            <ac:spMk id="10" creationId="{AB5E08C4-8CDD-4623-A5B8-E998C6DEE3B7}"/>
          </ac:spMkLst>
        </pc:spChg>
        <pc:spChg chg="add">
          <ac:chgData name="Lara Pudwell" userId="fcfb53c13372e85d" providerId="LiveId" clId="{4698D407-C140-4CE4-8F08-ACA5C72AAACC}" dt="2025-03-14T01:39:00.274" v="1133" actId="26606"/>
          <ac:spMkLst>
            <pc:docMk/>
            <pc:sldMk cId="2925704358" sldId="258"/>
            <ac:spMk id="12" creationId="{FFCDD23B-75C8-427B-BD08-53C8156CD7CD}"/>
          </ac:spMkLst>
        </pc:spChg>
        <pc:spChg chg="add">
          <ac:chgData name="Lara Pudwell" userId="fcfb53c13372e85d" providerId="LiveId" clId="{4698D407-C140-4CE4-8F08-ACA5C72AAACC}" dt="2025-03-14T01:39:00.274" v="1133" actId="26606"/>
          <ac:spMkLst>
            <pc:docMk/>
            <pc:sldMk cId="2925704358" sldId="258"/>
            <ac:spMk id="13" creationId="{15F33878-D502-4FFA-8ACE-F2AECDB2A23F}"/>
          </ac:spMkLst>
        </pc:spChg>
        <pc:picChg chg="mod">
          <ac:chgData name="Lara Pudwell" userId="fcfb53c13372e85d" providerId="LiveId" clId="{4698D407-C140-4CE4-8F08-ACA5C72AAACC}" dt="2025-03-14T01:39:20.683" v="1135" actId="27614"/>
          <ac:picMkLst>
            <pc:docMk/>
            <pc:sldMk cId="2925704358" sldId="258"/>
            <ac:picMk id="5" creationId="{A5894F77-0DD6-52F8-6C69-DBC9C79447B5}"/>
          </ac:picMkLst>
        </pc:picChg>
        <pc:picChg chg="mod ord">
          <ac:chgData name="Lara Pudwell" userId="fcfb53c13372e85d" providerId="LiveId" clId="{4698D407-C140-4CE4-8F08-ACA5C72AAACC}" dt="2025-03-14T01:39:20.779" v="1136" actId="27614"/>
          <ac:picMkLst>
            <pc:docMk/>
            <pc:sldMk cId="2925704358" sldId="258"/>
            <ac:picMk id="7" creationId="{0D63F920-BC7A-7E25-B3EF-A9CE29503922}"/>
          </ac:picMkLst>
        </pc:picChg>
      </pc:sldChg>
      <pc:sldChg chg="addSp delSp modSp mod setBg modAnim">
        <pc:chgData name="Lara Pudwell" userId="fcfb53c13372e85d" providerId="LiveId" clId="{4698D407-C140-4CE4-8F08-ACA5C72AAACC}" dt="2025-03-13T19:11:15.627" v="246" actId="26606"/>
        <pc:sldMkLst>
          <pc:docMk/>
          <pc:sldMk cId="4229127503" sldId="259"/>
        </pc:sldMkLst>
        <pc:spChg chg="mod ord">
          <ac:chgData name="Lara Pudwell" userId="fcfb53c13372e85d" providerId="LiveId" clId="{4698D407-C140-4CE4-8F08-ACA5C72AAACC}" dt="2025-03-13T19:11:15.627" v="246" actId="26606"/>
          <ac:spMkLst>
            <pc:docMk/>
            <pc:sldMk cId="4229127503" sldId="259"/>
            <ac:spMk id="2" creationId="{D783A608-B9E3-F1F7-0C6E-36FEA099D208}"/>
          </ac:spMkLst>
        </pc:spChg>
        <pc:picChg chg="add mod ord">
          <ac:chgData name="Lara Pudwell" userId="fcfb53c13372e85d" providerId="LiveId" clId="{4698D407-C140-4CE4-8F08-ACA5C72AAACC}" dt="2025-03-13T19:11:15.627" v="246" actId="26606"/>
          <ac:picMkLst>
            <pc:docMk/>
            <pc:sldMk cId="4229127503" sldId="259"/>
            <ac:picMk id="5" creationId="{24C11025-F76D-9F14-D6AE-0B7BB23BED8E}"/>
          </ac:picMkLst>
        </pc:picChg>
        <pc:picChg chg="add mod ord">
          <ac:chgData name="Lara Pudwell" userId="fcfb53c13372e85d" providerId="LiveId" clId="{4698D407-C140-4CE4-8F08-ACA5C72AAACC}" dt="2025-03-13T19:11:15.627" v="246" actId="26606"/>
          <ac:picMkLst>
            <pc:docMk/>
            <pc:sldMk cId="4229127503" sldId="259"/>
            <ac:picMk id="7" creationId="{7A12A750-B109-C253-F492-18285DF730C0}"/>
          </ac:picMkLst>
        </pc:picChg>
        <pc:picChg chg="add mod">
          <ac:chgData name="Lara Pudwell" userId="fcfb53c13372e85d" providerId="LiveId" clId="{4698D407-C140-4CE4-8F08-ACA5C72AAACC}" dt="2025-03-13T19:11:15.627" v="246" actId="26606"/>
          <ac:picMkLst>
            <pc:docMk/>
            <pc:sldMk cId="4229127503" sldId="259"/>
            <ac:picMk id="9" creationId="{D7A98937-611D-662A-6857-D198DAE7332A}"/>
          </ac:picMkLst>
        </pc:picChg>
        <pc:picChg chg="add mod">
          <ac:chgData name="Lara Pudwell" userId="fcfb53c13372e85d" providerId="LiveId" clId="{4698D407-C140-4CE4-8F08-ACA5C72AAACC}" dt="2025-03-13T19:11:15.627" v="246" actId="26606"/>
          <ac:picMkLst>
            <pc:docMk/>
            <pc:sldMk cId="4229127503" sldId="259"/>
            <ac:picMk id="11" creationId="{3DCB898F-BDC9-8FAE-E40B-491266A5B7BA}"/>
          </ac:picMkLst>
        </pc:picChg>
      </pc:sldChg>
      <pc:sldChg chg="del">
        <pc:chgData name="Lara Pudwell" userId="fcfb53c13372e85d" providerId="LiveId" clId="{4698D407-C140-4CE4-8F08-ACA5C72AAACC}" dt="2025-03-12T22:17:08.007" v="194" actId="2696"/>
        <pc:sldMkLst>
          <pc:docMk/>
          <pc:sldMk cId="2977453445" sldId="260"/>
        </pc:sldMkLst>
      </pc:sldChg>
      <pc:sldChg chg="addSp modSp mod">
        <pc:chgData name="Lara Pudwell" userId="fcfb53c13372e85d" providerId="LiveId" clId="{4698D407-C140-4CE4-8F08-ACA5C72AAACC}" dt="2025-03-12T22:26:05.079" v="244" actId="1076"/>
        <pc:sldMkLst>
          <pc:docMk/>
          <pc:sldMk cId="2228367249" sldId="261"/>
        </pc:sldMkLst>
        <pc:spChg chg="mod">
          <ac:chgData name="Lara Pudwell" userId="fcfb53c13372e85d" providerId="LiveId" clId="{4698D407-C140-4CE4-8F08-ACA5C72AAACC}" dt="2025-03-12T22:25:29.853" v="207" actId="6549"/>
          <ac:spMkLst>
            <pc:docMk/>
            <pc:sldMk cId="2228367249" sldId="261"/>
            <ac:spMk id="2" creationId="{C85DEA83-8F07-BF42-DC4B-DF43DBE7198D}"/>
          </ac:spMkLst>
        </pc:spChg>
        <pc:spChg chg="mod">
          <ac:chgData name="Lara Pudwell" userId="fcfb53c13372e85d" providerId="LiveId" clId="{4698D407-C140-4CE4-8F08-ACA5C72AAACC}" dt="2025-03-12T22:25:39.117" v="242" actId="6549"/>
          <ac:spMkLst>
            <pc:docMk/>
            <pc:sldMk cId="2228367249" sldId="261"/>
            <ac:spMk id="3" creationId="{748AD154-ED1F-58D6-3353-2285EE02EBD6}"/>
          </ac:spMkLst>
        </pc:spChg>
        <pc:picChg chg="add mod">
          <ac:chgData name="Lara Pudwell" userId="fcfb53c13372e85d" providerId="LiveId" clId="{4698D407-C140-4CE4-8F08-ACA5C72AAACC}" dt="2025-03-12T22:26:05.079" v="244" actId="1076"/>
          <ac:picMkLst>
            <pc:docMk/>
            <pc:sldMk cId="2228367249" sldId="261"/>
            <ac:picMk id="5" creationId="{1B2F4964-8E30-6937-692B-B251FF4E87C6}"/>
          </ac:picMkLst>
        </pc:picChg>
      </pc:sldChg>
      <pc:sldChg chg="addSp modSp mod setBg modAnim">
        <pc:chgData name="Lara Pudwell" userId="fcfb53c13372e85d" providerId="LiveId" clId="{4698D407-C140-4CE4-8F08-ACA5C72AAACC}" dt="2025-03-13T19:38:04.314" v="506"/>
        <pc:sldMkLst>
          <pc:docMk/>
          <pc:sldMk cId="508131332" sldId="262"/>
        </pc:sldMkLst>
        <pc:spChg chg="mod">
          <ac:chgData name="Lara Pudwell" userId="fcfb53c13372e85d" providerId="LiveId" clId="{4698D407-C140-4CE4-8F08-ACA5C72AAACC}" dt="2025-03-13T19:33:58.314" v="484" actId="26606"/>
          <ac:spMkLst>
            <pc:docMk/>
            <pc:sldMk cId="508131332" sldId="262"/>
            <ac:spMk id="2" creationId="{6EC61C63-A420-A6C7-5E9A-CDC93C195F43}"/>
          </ac:spMkLst>
        </pc:spChg>
        <pc:spChg chg="mod">
          <ac:chgData name="Lara Pudwell" userId="fcfb53c13372e85d" providerId="LiveId" clId="{4698D407-C140-4CE4-8F08-ACA5C72AAACC}" dt="2025-03-13T19:33:58.314" v="484" actId="26606"/>
          <ac:spMkLst>
            <pc:docMk/>
            <pc:sldMk cId="508131332" sldId="262"/>
            <ac:spMk id="3" creationId="{D3E8C198-EC93-0434-3F83-1A3313BCD1CC}"/>
          </ac:spMkLst>
        </pc:spChg>
        <pc:spChg chg="add mod">
          <ac:chgData name="Lara Pudwell" userId="fcfb53c13372e85d" providerId="LiveId" clId="{4698D407-C140-4CE4-8F08-ACA5C72AAACC}" dt="2025-03-13T19:35:58.435" v="498" actId="1076"/>
          <ac:spMkLst>
            <pc:docMk/>
            <pc:sldMk cId="508131332" sldId="262"/>
            <ac:spMk id="9" creationId="{71E14F4C-83EA-C20A-1EE9-7F321439C349}"/>
          </ac:spMkLst>
        </pc:spChg>
        <pc:spChg chg="add">
          <ac:chgData name="Lara Pudwell" userId="fcfb53c13372e85d" providerId="LiveId" clId="{4698D407-C140-4CE4-8F08-ACA5C72AAACC}" dt="2025-03-13T19:33:58.314" v="484" actId="26606"/>
          <ac:spMkLst>
            <pc:docMk/>
            <pc:sldMk cId="508131332" sldId="262"/>
            <ac:spMk id="10" creationId="{5DCB5928-DC7D-4612-9922-441966E15627}"/>
          </ac:spMkLst>
        </pc:spChg>
        <pc:spChg chg="add">
          <ac:chgData name="Lara Pudwell" userId="fcfb53c13372e85d" providerId="LiveId" clId="{4698D407-C140-4CE4-8F08-ACA5C72AAACC}" dt="2025-03-13T19:33:58.314" v="484" actId="26606"/>
          <ac:spMkLst>
            <pc:docMk/>
            <pc:sldMk cId="508131332" sldId="262"/>
            <ac:spMk id="12" creationId="{682C1161-1736-45EC-99B7-33F3CAE9D517}"/>
          </ac:spMkLst>
        </pc:spChg>
        <pc:spChg chg="add">
          <ac:chgData name="Lara Pudwell" userId="fcfb53c13372e85d" providerId="LiveId" clId="{4698D407-C140-4CE4-8F08-ACA5C72AAACC}" dt="2025-03-13T19:33:58.314" v="484" actId="26606"/>
          <ac:spMkLst>
            <pc:docMk/>
            <pc:sldMk cId="508131332" sldId="262"/>
            <ac:spMk id="14" creationId="{84D4DDB8-B68F-45B0-9F62-C4279996F672}"/>
          </ac:spMkLst>
        </pc:spChg>
        <pc:spChg chg="add">
          <ac:chgData name="Lara Pudwell" userId="fcfb53c13372e85d" providerId="LiveId" clId="{4698D407-C140-4CE4-8F08-ACA5C72AAACC}" dt="2025-03-13T19:33:58.314" v="484" actId="26606"/>
          <ac:spMkLst>
            <pc:docMk/>
            <pc:sldMk cId="508131332" sldId="262"/>
            <ac:spMk id="16" creationId="{AF2F604E-43BE-4DC3-B983-E071523364F8}"/>
          </ac:spMkLst>
        </pc:spChg>
        <pc:spChg chg="add">
          <ac:chgData name="Lara Pudwell" userId="fcfb53c13372e85d" providerId="LiveId" clId="{4698D407-C140-4CE4-8F08-ACA5C72AAACC}" dt="2025-03-13T19:33:58.314" v="484" actId="26606"/>
          <ac:spMkLst>
            <pc:docMk/>
            <pc:sldMk cId="508131332" sldId="262"/>
            <ac:spMk id="18" creationId="{08C9B587-E65E-4B52-B37C-ABEBB6E87928}"/>
          </ac:spMkLst>
        </pc:spChg>
        <pc:picChg chg="add mod">
          <ac:chgData name="Lara Pudwell" userId="fcfb53c13372e85d" providerId="LiveId" clId="{4698D407-C140-4CE4-8F08-ACA5C72AAACC}" dt="2025-03-13T19:33:58.314" v="484" actId="26606"/>
          <ac:picMkLst>
            <pc:docMk/>
            <pc:sldMk cId="508131332" sldId="262"/>
            <ac:picMk id="5" creationId="{9071B4F6-B28A-55E2-823E-BE8F2F464B8E}"/>
          </ac:picMkLst>
        </pc:picChg>
        <pc:inkChg chg="add">
          <ac:chgData name="Lara Pudwell" userId="fcfb53c13372e85d" providerId="LiveId" clId="{4698D407-C140-4CE4-8F08-ACA5C72AAACC}" dt="2025-03-13T19:34:21.306" v="485" actId="9405"/>
          <ac:inkMkLst>
            <pc:docMk/>
            <pc:sldMk cId="508131332" sldId="262"/>
            <ac:inkMk id="6" creationId="{A93CF114-89BF-E1AF-39BA-1C9A1C84FD6A}"/>
          </ac:inkMkLst>
        </pc:inkChg>
        <pc:inkChg chg="add">
          <ac:chgData name="Lara Pudwell" userId="fcfb53c13372e85d" providerId="LiveId" clId="{4698D407-C140-4CE4-8F08-ACA5C72AAACC}" dt="2025-03-13T19:34:22.833" v="486" actId="9405"/>
          <ac:inkMkLst>
            <pc:docMk/>
            <pc:sldMk cId="508131332" sldId="262"/>
            <ac:inkMk id="7" creationId="{D551DB93-E37C-A28E-292B-A4A204D72FB1}"/>
          </ac:inkMkLst>
        </pc:inkChg>
        <pc:inkChg chg="add">
          <ac:chgData name="Lara Pudwell" userId="fcfb53c13372e85d" providerId="LiveId" clId="{4698D407-C140-4CE4-8F08-ACA5C72AAACC}" dt="2025-03-13T19:34:24.663" v="487" actId="9405"/>
          <ac:inkMkLst>
            <pc:docMk/>
            <pc:sldMk cId="508131332" sldId="262"/>
            <ac:inkMk id="8" creationId="{9B9906BA-8DE3-BE3B-AD4C-1130E0FE6959}"/>
          </ac:inkMkLst>
        </pc:inkChg>
      </pc:sldChg>
      <pc:sldChg chg="addSp delSp modSp mod modTransition modAnim">
        <pc:chgData name="Lara Pudwell" userId="fcfb53c13372e85d" providerId="LiveId" clId="{4698D407-C140-4CE4-8F08-ACA5C72AAACC}" dt="2025-03-18T13:02:13.161" v="3993"/>
        <pc:sldMkLst>
          <pc:docMk/>
          <pc:sldMk cId="843443197" sldId="263"/>
        </pc:sldMkLst>
        <pc:graphicFrameChg chg="add mod ord modGraphic">
          <ac:chgData name="Lara Pudwell" userId="fcfb53c13372e85d" providerId="LiveId" clId="{4698D407-C140-4CE4-8F08-ACA5C72AAACC}" dt="2025-03-13T19:28:38.777" v="476" actId="20577"/>
          <ac:graphicFrameMkLst>
            <pc:docMk/>
            <pc:sldMk cId="843443197" sldId="263"/>
            <ac:graphicFrameMk id="4" creationId="{42DB2534-64FC-211A-4F10-FC3FECB1A1B2}"/>
          </ac:graphicFrameMkLst>
        </pc:graphicFrameChg>
        <pc:graphicFrameChg chg="add mod">
          <ac:chgData name="Lara Pudwell" userId="fcfb53c13372e85d" providerId="LiveId" clId="{4698D407-C140-4CE4-8F08-ACA5C72AAACC}" dt="2025-03-13T19:29:06.251" v="478" actId="1076"/>
          <ac:graphicFrameMkLst>
            <pc:docMk/>
            <pc:sldMk cId="843443197" sldId="263"/>
            <ac:graphicFrameMk id="27" creationId="{BBA16CDC-2338-06E6-A3A8-8DD123208801}"/>
          </ac:graphicFrameMkLst>
        </pc:graphicFrameChg>
        <pc:picChg chg="add mod">
          <ac:chgData name="Lara Pudwell" userId="fcfb53c13372e85d" providerId="LiveId" clId="{4698D407-C140-4CE4-8F08-ACA5C72AAACC}" dt="2025-03-13T19:20:11.452" v="396" actId="962"/>
          <ac:picMkLst>
            <pc:docMk/>
            <pc:sldMk cId="843443197" sldId="263"/>
            <ac:picMk id="6" creationId="{B7E3C709-31B1-4A91-A1FC-6E0FDC8B1714}"/>
          </ac:picMkLst>
        </pc:picChg>
        <pc:picChg chg="add mod">
          <ac:chgData name="Lara Pudwell" userId="fcfb53c13372e85d" providerId="LiveId" clId="{4698D407-C140-4CE4-8F08-ACA5C72AAACC}" dt="2025-03-13T19:21:20.570" v="423" actId="688"/>
          <ac:picMkLst>
            <pc:docMk/>
            <pc:sldMk cId="843443197" sldId="263"/>
            <ac:picMk id="18" creationId="{1E7B7E24-C7C3-C92E-3634-A4888CB0C27E}"/>
          </ac:picMkLst>
        </pc:picChg>
        <pc:picChg chg="add mod">
          <ac:chgData name="Lara Pudwell" userId="fcfb53c13372e85d" providerId="LiveId" clId="{4698D407-C140-4CE4-8F08-ACA5C72AAACC}" dt="2025-03-13T19:21:57.033" v="429" actId="688"/>
          <ac:picMkLst>
            <pc:docMk/>
            <pc:sldMk cId="843443197" sldId="263"/>
            <ac:picMk id="20" creationId="{6FBD3899-5706-635F-92A7-1CBF8157B1C5}"/>
          </ac:picMkLst>
        </pc:picChg>
        <pc:picChg chg="add mod">
          <ac:chgData name="Lara Pudwell" userId="fcfb53c13372e85d" providerId="LiveId" clId="{4698D407-C140-4CE4-8F08-ACA5C72AAACC}" dt="2025-03-13T19:22:14.632" v="432" actId="1076"/>
          <ac:picMkLst>
            <pc:docMk/>
            <pc:sldMk cId="843443197" sldId="263"/>
            <ac:picMk id="22" creationId="{FF5D7CD4-3337-C693-3832-84D8385E4289}"/>
          </ac:picMkLst>
        </pc:picChg>
        <pc:picChg chg="add mod">
          <ac:chgData name="Lara Pudwell" userId="fcfb53c13372e85d" providerId="LiveId" clId="{4698D407-C140-4CE4-8F08-ACA5C72AAACC}" dt="2025-03-13T19:22:41.283" v="438" actId="1076"/>
          <ac:picMkLst>
            <pc:docMk/>
            <pc:sldMk cId="843443197" sldId="263"/>
            <ac:picMk id="24" creationId="{5603544B-D6AF-2D12-079F-DA7533728787}"/>
          </ac:picMkLst>
        </pc:picChg>
        <pc:picChg chg="add mod">
          <ac:chgData name="Lara Pudwell" userId="fcfb53c13372e85d" providerId="LiveId" clId="{4698D407-C140-4CE4-8F08-ACA5C72AAACC}" dt="2025-03-13T19:23:05.433" v="444" actId="688"/>
          <ac:picMkLst>
            <pc:docMk/>
            <pc:sldMk cId="843443197" sldId="263"/>
            <ac:picMk id="26" creationId="{F6259634-86A7-B7F9-5646-7564D09619E0}"/>
          </ac:picMkLst>
        </pc:picChg>
        <pc:picChg chg="add mod">
          <ac:chgData name="Lara Pudwell" userId="fcfb53c13372e85d" providerId="LiveId" clId="{4698D407-C140-4CE4-8F08-ACA5C72AAACC}" dt="2025-03-13T19:45:25.971" v="532" actId="1076"/>
          <ac:picMkLst>
            <pc:docMk/>
            <pc:sldMk cId="843443197" sldId="263"/>
            <ac:picMk id="28" creationId="{851306FC-65B4-C74D-2F19-DF80B69BC4B4}"/>
          </ac:picMkLst>
        </pc:picChg>
        <pc:inkChg chg="add">
          <ac:chgData name="Lara Pudwell" userId="fcfb53c13372e85d" providerId="LiveId" clId="{4698D407-C140-4CE4-8F08-ACA5C72AAACC}" dt="2025-03-18T13:01:55.391" v="3991" actId="9405"/>
          <ac:inkMkLst>
            <pc:docMk/>
            <pc:sldMk cId="843443197" sldId="263"/>
            <ac:inkMk id="3" creationId="{C0383801-CF9A-7F15-21F4-D4BDAA3DFC28}"/>
          </ac:inkMkLst>
        </pc:inkChg>
      </pc:sldChg>
      <pc:sldChg chg="addSp delSp modSp mod modAnim">
        <pc:chgData name="Lara Pudwell" userId="fcfb53c13372e85d" providerId="LiveId" clId="{4698D407-C140-4CE4-8F08-ACA5C72AAACC}" dt="2025-03-13T22:35:30.469" v="660"/>
        <pc:sldMkLst>
          <pc:docMk/>
          <pc:sldMk cId="599328370" sldId="264"/>
        </pc:sldMkLst>
        <pc:spChg chg="mod">
          <ac:chgData name="Lara Pudwell" userId="fcfb53c13372e85d" providerId="LiveId" clId="{4698D407-C140-4CE4-8F08-ACA5C72AAACC}" dt="2025-03-13T22:25:54.922" v="568" actId="1076"/>
          <ac:spMkLst>
            <pc:docMk/>
            <pc:sldMk cId="599328370" sldId="264"/>
            <ac:spMk id="2" creationId="{A93B3FD8-F29A-C187-4D52-CF81D3DDA121}"/>
          </ac:spMkLst>
        </pc:spChg>
        <pc:spChg chg="add mod">
          <ac:chgData name="Lara Pudwell" userId="fcfb53c13372e85d" providerId="LiveId" clId="{4698D407-C140-4CE4-8F08-ACA5C72AAACC}" dt="2025-03-13T22:34:43.344" v="634" actId="20577"/>
          <ac:spMkLst>
            <pc:docMk/>
            <pc:sldMk cId="599328370" sldId="264"/>
            <ac:spMk id="20" creationId="{746C8598-401E-F40C-F1B5-D91F9C299ACE}"/>
          </ac:spMkLst>
        </pc:spChg>
        <pc:spChg chg="add mod">
          <ac:chgData name="Lara Pudwell" userId="fcfb53c13372e85d" providerId="LiveId" clId="{4698D407-C140-4CE4-8F08-ACA5C72AAACC}" dt="2025-03-13T22:35:07.180" v="654" actId="1076"/>
          <ac:spMkLst>
            <pc:docMk/>
            <pc:sldMk cId="599328370" sldId="264"/>
            <ac:spMk id="21" creationId="{80E28589-25F5-7B7A-A990-FB30715E7AD2}"/>
          </ac:spMkLst>
        </pc:spChg>
        <pc:picChg chg="add mod">
          <ac:chgData name="Lara Pudwell" userId="fcfb53c13372e85d" providerId="LiveId" clId="{4698D407-C140-4CE4-8F08-ACA5C72AAACC}" dt="2025-03-13T22:24:54.200" v="563" actId="1076"/>
          <ac:picMkLst>
            <pc:docMk/>
            <pc:sldMk cId="599328370" sldId="264"/>
            <ac:picMk id="5" creationId="{78DCF4C3-ABC6-AACB-A670-0F3D3C84BAB8}"/>
          </ac:picMkLst>
        </pc:picChg>
        <pc:picChg chg="add mod">
          <ac:chgData name="Lara Pudwell" userId="fcfb53c13372e85d" providerId="LiveId" clId="{4698D407-C140-4CE4-8F08-ACA5C72AAACC}" dt="2025-03-13T22:25:50.909" v="567" actId="1076"/>
          <ac:picMkLst>
            <pc:docMk/>
            <pc:sldMk cId="599328370" sldId="264"/>
            <ac:picMk id="7" creationId="{54624B3D-E120-FA08-D401-7E8FC007A01E}"/>
          </ac:picMkLst>
        </pc:picChg>
        <pc:picChg chg="add mod">
          <ac:chgData name="Lara Pudwell" userId="fcfb53c13372e85d" providerId="LiveId" clId="{4698D407-C140-4CE4-8F08-ACA5C72AAACC}" dt="2025-03-13T22:28:34.347" v="576" actId="1076"/>
          <ac:picMkLst>
            <pc:docMk/>
            <pc:sldMk cId="599328370" sldId="264"/>
            <ac:picMk id="11" creationId="{2307FC10-7928-17BB-2ECE-0BFF11CED4DD}"/>
          </ac:picMkLst>
        </pc:picChg>
        <pc:picChg chg="add mod">
          <ac:chgData name="Lara Pudwell" userId="fcfb53c13372e85d" providerId="LiveId" clId="{4698D407-C140-4CE4-8F08-ACA5C72AAACC}" dt="2025-03-13T22:30:03.373" v="583" actId="1076"/>
          <ac:picMkLst>
            <pc:docMk/>
            <pc:sldMk cId="599328370" sldId="264"/>
            <ac:picMk id="13" creationId="{5DC75886-CC04-CD64-DF17-A9028AEDA074}"/>
          </ac:picMkLst>
        </pc:picChg>
        <pc:picChg chg="add mod">
          <ac:chgData name="Lara Pudwell" userId="fcfb53c13372e85d" providerId="LiveId" clId="{4698D407-C140-4CE4-8F08-ACA5C72AAACC}" dt="2025-03-13T22:28:26.559" v="575" actId="14100"/>
          <ac:picMkLst>
            <pc:docMk/>
            <pc:sldMk cId="599328370" sldId="264"/>
            <ac:picMk id="17" creationId="{BA37B665-36B3-C0BC-0D10-8BC1CAABF770}"/>
          </ac:picMkLst>
        </pc:picChg>
        <pc:picChg chg="add mod">
          <ac:chgData name="Lara Pudwell" userId="fcfb53c13372e85d" providerId="LiveId" clId="{4698D407-C140-4CE4-8F08-ACA5C72AAACC}" dt="2025-03-13T22:29:53.989" v="582" actId="14100"/>
          <ac:picMkLst>
            <pc:docMk/>
            <pc:sldMk cId="599328370" sldId="264"/>
            <ac:picMk id="19" creationId="{2A0A1741-6120-16DB-C9D6-43C8662F4C93}"/>
          </ac:picMkLst>
        </pc:picChg>
      </pc:sldChg>
      <pc:sldChg chg="addSp modSp mod setBg modAnim">
        <pc:chgData name="Lara Pudwell" userId="fcfb53c13372e85d" providerId="LiveId" clId="{4698D407-C140-4CE4-8F08-ACA5C72AAACC}" dt="2025-03-17T23:07:56.421" v="2508" actId="1076"/>
        <pc:sldMkLst>
          <pc:docMk/>
          <pc:sldMk cId="3563510497" sldId="265"/>
        </pc:sldMkLst>
        <pc:spChg chg="mod">
          <ac:chgData name="Lara Pudwell" userId="fcfb53c13372e85d" providerId="LiveId" clId="{4698D407-C140-4CE4-8F08-ACA5C72AAACC}" dt="2025-03-13T22:34:06.741" v="623" actId="20577"/>
          <ac:spMkLst>
            <pc:docMk/>
            <pc:sldMk cId="3563510497" sldId="265"/>
            <ac:spMk id="2" creationId="{447E8127-C658-194D-B6CA-C67904FAD967}"/>
          </ac:spMkLst>
        </pc:spChg>
        <pc:spChg chg="mod">
          <ac:chgData name="Lara Pudwell" userId="fcfb53c13372e85d" providerId="LiveId" clId="{4698D407-C140-4CE4-8F08-ACA5C72AAACC}" dt="2025-03-13T22:39:53.823" v="811" actId="6549"/>
          <ac:spMkLst>
            <pc:docMk/>
            <pc:sldMk cId="3563510497" sldId="265"/>
            <ac:spMk id="3" creationId="{2E1CB90D-F6A3-6F36-E193-158987AF0DEA}"/>
          </ac:spMkLst>
        </pc:spChg>
        <pc:spChg chg="add mod">
          <ac:chgData name="Lara Pudwell" userId="fcfb53c13372e85d" providerId="LiveId" clId="{4698D407-C140-4CE4-8F08-ACA5C72AAACC}" dt="2025-03-13T22:39:48.457" v="807" actId="1076"/>
          <ac:spMkLst>
            <pc:docMk/>
            <pc:sldMk cId="3563510497" sldId="265"/>
            <ac:spMk id="4" creationId="{5B40F3A3-F660-E69E-8F94-4D47746A2B4C}"/>
          </ac:spMkLst>
        </pc:spChg>
        <pc:picChg chg="add mod">
          <ac:chgData name="Lara Pudwell" userId="fcfb53c13372e85d" providerId="LiveId" clId="{4698D407-C140-4CE4-8F08-ACA5C72AAACC}" dt="2025-03-17T23:07:56.421" v="2508" actId="1076"/>
          <ac:picMkLst>
            <pc:docMk/>
            <pc:sldMk cId="3563510497" sldId="265"/>
            <ac:picMk id="5" creationId="{651F8E3B-6B12-0D22-FB3C-78B44C3D6AD5}"/>
          </ac:picMkLst>
        </pc:picChg>
      </pc:sldChg>
      <pc:sldChg chg="addSp delSp modSp mod setBg delAnim modAnim">
        <pc:chgData name="Lara Pudwell" userId="fcfb53c13372e85d" providerId="LiveId" clId="{4698D407-C140-4CE4-8F08-ACA5C72AAACC}" dt="2025-04-10T22:39:26.025" v="4404"/>
        <pc:sldMkLst>
          <pc:docMk/>
          <pc:sldMk cId="836745308" sldId="266"/>
        </pc:sldMkLst>
        <pc:spChg chg="mod">
          <ac:chgData name="Lara Pudwell" userId="fcfb53c13372e85d" providerId="LiveId" clId="{4698D407-C140-4CE4-8F08-ACA5C72AAACC}" dt="2025-04-10T22:34:19.148" v="4394" actId="20577"/>
          <ac:spMkLst>
            <pc:docMk/>
            <pc:sldMk cId="836745308" sldId="266"/>
            <ac:spMk id="3" creationId="{89D2980C-2280-1A7A-4C65-9DEC225AA05A}"/>
          </ac:spMkLst>
        </pc:spChg>
        <pc:spChg chg="add mod">
          <ac:chgData name="Lara Pudwell" userId="fcfb53c13372e85d" providerId="LiveId" clId="{4698D407-C140-4CE4-8F08-ACA5C72AAACC}" dt="2025-03-13T22:52:18.845" v="1007" actId="207"/>
          <ac:spMkLst>
            <pc:docMk/>
            <pc:sldMk cId="836745308" sldId="266"/>
            <ac:spMk id="5" creationId="{8DCC4CC9-7A99-E6C8-6EB0-DFD4F01527C6}"/>
          </ac:spMkLst>
        </pc:spChg>
        <pc:spChg chg="add mod">
          <ac:chgData name="Lara Pudwell" userId="fcfb53c13372e85d" providerId="LiveId" clId="{4698D407-C140-4CE4-8F08-ACA5C72AAACC}" dt="2025-03-13T22:54:54.295" v="1018" actId="1076"/>
          <ac:spMkLst>
            <pc:docMk/>
            <pc:sldMk cId="836745308" sldId="266"/>
            <ac:spMk id="12" creationId="{4B358E07-E7BE-D0BF-EF4F-033EBC396A3B}"/>
          </ac:spMkLst>
        </pc:spChg>
        <pc:spChg chg="add mod">
          <ac:chgData name="Lara Pudwell" userId="fcfb53c13372e85d" providerId="LiveId" clId="{4698D407-C140-4CE4-8F08-ACA5C72AAACC}" dt="2025-03-13T22:49:04.664" v="990" actId="1076"/>
          <ac:spMkLst>
            <pc:docMk/>
            <pc:sldMk cId="836745308" sldId="266"/>
            <ac:spMk id="14" creationId="{F9058E0F-BEEC-627B-83A0-862B8A528A8F}"/>
          </ac:spMkLst>
        </pc:spChg>
        <pc:spChg chg="add mod">
          <ac:chgData name="Lara Pudwell" userId="fcfb53c13372e85d" providerId="LiveId" clId="{4698D407-C140-4CE4-8F08-ACA5C72AAACC}" dt="2025-03-13T22:55:10.671" v="1021" actId="1076"/>
          <ac:spMkLst>
            <pc:docMk/>
            <pc:sldMk cId="836745308" sldId="266"/>
            <ac:spMk id="16" creationId="{3219E1CD-7D39-F057-4F61-16EF9F3CFFC9}"/>
          </ac:spMkLst>
        </pc:spChg>
        <pc:inkChg chg="add">
          <ac:chgData name="Lara Pudwell" userId="fcfb53c13372e85d" providerId="LiveId" clId="{4698D407-C140-4CE4-8F08-ACA5C72AAACC}" dt="2025-03-17T23:10:03.776" v="2529" actId="9405"/>
          <ac:inkMkLst>
            <pc:docMk/>
            <pc:sldMk cId="836745308" sldId="266"/>
            <ac:inkMk id="18" creationId="{12A6C72C-62C7-761F-8504-22764BFF225F}"/>
          </ac:inkMkLst>
        </pc:inkChg>
        <pc:inkChg chg="add">
          <ac:chgData name="Lara Pudwell" userId="fcfb53c13372e85d" providerId="LiveId" clId="{4698D407-C140-4CE4-8F08-ACA5C72AAACC}" dt="2025-03-17T23:10:05.675" v="2530" actId="9405"/>
          <ac:inkMkLst>
            <pc:docMk/>
            <pc:sldMk cId="836745308" sldId="266"/>
            <ac:inkMk id="19" creationId="{C9B4D937-F995-6D11-F1C7-F261F8132B4C}"/>
          </ac:inkMkLst>
        </pc:inkChg>
        <pc:inkChg chg="add">
          <ac:chgData name="Lara Pudwell" userId="fcfb53c13372e85d" providerId="LiveId" clId="{4698D407-C140-4CE4-8F08-ACA5C72AAACC}" dt="2025-03-17T23:10:11.332" v="2531" actId="9405"/>
          <ac:inkMkLst>
            <pc:docMk/>
            <pc:sldMk cId="836745308" sldId="266"/>
            <ac:inkMk id="20" creationId="{F9A15341-B539-633A-037D-0966F38D6333}"/>
          </ac:inkMkLst>
        </pc:inkChg>
        <pc:inkChg chg="add">
          <ac:chgData name="Lara Pudwell" userId="fcfb53c13372e85d" providerId="LiveId" clId="{4698D407-C140-4CE4-8F08-ACA5C72AAACC}" dt="2025-03-17T23:10:13.317" v="2532" actId="9405"/>
          <ac:inkMkLst>
            <pc:docMk/>
            <pc:sldMk cId="836745308" sldId="266"/>
            <ac:inkMk id="21" creationId="{D3670136-E99F-59E8-8FB0-3DEDB780EBF4}"/>
          </ac:inkMkLst>
        </pc:inkChg>
        <pc:inkChg chg="add">
          <ac:chgData name="Lara Pudwell" userId="fcfb53c13372e85d" providerId="LiveId" clId="{4698D407-C140-4CE4-8F08-ACA5C72AAACC}" dt="2025-03-17T23:10:17.913" v="2533" actId="9405"/>
          <ac:inkMkLst>
            <pc:docMk/>
            <pc:sldMk cId="836745308" sldId="266"/>
            <ac:inkMk id="22" creationId="{D57B1619-75FB-CD7D-13D3-822C9E0D62D6}"/>
          </ac:inkMkLst>
        </pc:inkChg>
        <pc:inkChg chg="add">
          <ac:chgData name="Lara Pudwell" userId="fcfb53c13372e85d" providerId="LiveId" clId="{4698D407-C140-4CE4-8F08-ACA5C72AAACC}" dt="2025-03-17T23:10:19.329" v="2534" actId="9405"/>
          <ac:inkMkLst>
            <pc:docMk/>
            <pc:sldMk cId="836745308" sldId="266"/>
            <ac:inkMk id="23" creationId="{80578F01-6F28-87B0-4931-C661513DF29D}"/>
          </ac:inkMkLst>
        </pc:inkChg>
        <pc:inkChg chg="add">
          <ac:chgData name="Lara Pudwell" userId="fcfb53c13372e85d" providerId="LiveId" clId="{4698D407-C140-4CE4-8F08-ACA5C72AAACC}" dt="2025-03-17T23:10:26.582" v="2535" actId="9405"/>
          <ac:inkMkLst>
            <pc:docMk/>
            <pc:sldMk cId="836745308" sldId="266"/>
            <ac:inkMk id="24" creationId="{2B0A04B8-8400-C1CD-44DE-50F726CA8637}"/>
          </ac:inkMkLst>
        </pc:inkChg>
        <pc:inkChg chg="add">
          <ac:chgData name="Lara Pudwell" userId="fcfb53c13372e85d" providerId="LiveId" clId="{4698D407-C140-4CE4-8F08-ACA5C72AAACC}" dt="2025-03-17T23:10:28.247" v="2536" actId="9405"/>
          <ac:inkMkLst>
            <pc:docMk/>
            <pc:sldMk cId="836745308" sldId="266"/>
            <ac:inkMk id="25" creationId="{4171DE6E-C62B-D46B-0007-70B09AA9CD69}"/>
          </ac:inkMkLst>
        </pc:inkChg>
      </pc:sldChg>
      <pc:sldChg chg="addSp delSp modSp del mod setBg">
        <pc:chgData name="Lara Pudwell" userId="fcfb53c13372e85d" providerId="LiveId" clId="{4698D407-C140-4CE4-8F08-ACA5C72AAACC}" dt="2025-03-17T23:20:05.371" v="2657" actId="2696"/>
        <pc:sldMkLst>
          <pc:docMk/>
          <pc:sldMk cId="1457017612" sldId="267"/>
        </pc:sldMkLst>
      </pc:sldChg>
      <pc:sldChg chg="addSp modSp mod setBg modAnim">
        <pc:chgData name="Lara Pudwell" userId="fcfb53c13372e85d" providerId="LiveId" clId="{4698D407-C140-4CE4-8F08-ACA5C72AAACC}" dt="2025-03-14T21:28:11.145" v="1391"/>
        <pc:sldMkLst>
          <pc:docMk/>
          <pc:sldMk cId="3206982263" sldId="268"/>
        </pc:sldMkLst>
        <pc:spChg chg="mod">
          <ac:chgData name="Lara Pudwell" userId="fcfb53c13372e85d" providerId="LiveId" clId="{4698D407-C140-4CE4-8F08-ACA5C72AAACC}" dt="2025-03-14T21:02:38.054" v="1186" actId="20577"/>
          <ac:spMkLst>
            <pc:docMk/>
            <pc:sldMk cId="3206982263" sldId="268"/>
            <ac:spMk id="3" creationId="{995D9D82-0A7A-28ED-9C68-8C9350FF789B}"/>
          </ac:spMkLst>
        </pc:spChg>
        <pc:spChg chg="add mod">
          <ac:chgData name="Lara Pudwell" userId="fcfb53c13372e85d" providerId="LiveId" clId="{4698D407-C140-4CE4-8F08-ACA5C72AAACC}" dt="2025-03-14T21:03:11.505" v="1203" actId="14100"/>
          <ac:spMkLst>
            <pc:docMk/>
            <pc:sldMk cId="3206982263" sldId="268"/>
            <ac:spMk id="4" creationId="{F8140FF3-318D-9426-1B3C-5D0C67C7586B}"/>
          </ac:spMkLst>
        </pc:spChg>
        <pc:spChg chg="add mod">
          <ac:chgData name="Lara Pudwell" userId="fcfb53c13372e85d" providerId="LiveId" clId="{4698D407-C140-4CE4-8F08-ACA5C72AAACC}" dt="2025-03-14T21:05:51.918" v="1288" actId="207"/>
          <ac:spMkLst>
            <pc:docMk/>
            <pc:sldMk cId="3206982263" sldId="268"/>
            <ac:spMk id="5" creationId="{8C9E9C8E-AD75-E238-D161-EA81E6FC7714}"/>
          </ac:spMkLst>
        </pc:spChg>
      </pc:sldChg>
      <pc:sldChg chg="addSp delSp modSp mod ord setBg modAnim">
        <pc:chgData name="Lara Pudwell" userId="fcfb53c13372e85d" providerId="LiveId" clId="{4698D407-C140-4CE4-8F08-ACA5C72AAACC}" dt="2025-03-18T04:51:50.801" v="3976" actId="20578"/>
        <pc:sldMkLst>
          <pc:docMk/>
          <pc:sldMk cId="2685651880" sldId="269"/>
        </pc:sldMkLst>
        <pc:spChg chg="mod">
          <ac:chgData name="Lara Pudwell" userId="fcfb53c13372e85d" providerId="LiveId" clId="{4698D407-C140-4CE4-8F08-ACA5C72AAACC}" dt="2025-03-18T03:22:37.387" v="3895" actId="26606"/>
          <ac:spMkLst>
            <pc:docMk/>
            <pc:sldMk cId="2685651880" sldId="269"/>
            <ac:spMk id="2" creationId="{B2B6B89F-144C-3800-68C5-619424520E84}"/>
          </ac:spMkLst>
        </pc:spChg>
        <pc:spChg chg="add">
          <ac:chgData name="Lara Pudwell" userId="fcfb53c13372e85d" providerId="LiveId" clId="{4698D407-C140-4CE4-8F08-ACA5C72AAACC}" dt="2025-03-18T03:22:37.387" v="3895" actId="26606"/>
          <ac:spMkLst>
            <pc:docMk/>
            <pc:sldMk cId="2685651880" sldId="269"/>
            <ac:spMk id="24" creationId="{ADA216DF-C268-4A25-A2DC-51E15F55003F}"/>
          </ac:spMkLst>
        </pc:spChg>
        <pc:spChg chg="add">
          <ac:chgData name="Lara Pudwell" userId="fcfb53c13372e85d" providerId="LiveId" clId="{4698D407-C140-4CE4-8F08-ACA5C72AAACC}" dt="2025-03-18T03:22:37.387" v="3895" actId="26606"/>
          <ac:spMkLst>
            <pc:docMk/>
            <pc:sldMk cId="2685651880" sldId="269"/>
            <ac:spMk id="26" creationId="{DE127D07-37F2-4FE3-9F47-F0CD6740D5D8}"/>
          </ac:spMkLst>
        </pc:spChg>
        <pc:picChg chg="add mod">
          <ac:chgData name="Lara Pudwell" userId="fcfb53c13372e85d" providerId="LiveId" clId="{4698D407-C140-4CE4-8F08-ACA5C72AAACC}" dt="2025-03-18T03:24:54.454" v="3923"/>
          <ac:picMkLst>
            <pc:docMk/>
            <pc:sldMk cId="2685651880" sldId="269"/>
            <ac:picMk id="4" creationId="{03CCDF01-847B-21DD-C8D4-4B70D94DC406}"/>
          </ac:picMkLst>
        </pc:picChg>
        <pc:picChg chg="add mod">
          <ac:chgData name="Lara Pudwell" userId="fcfb53c13372e85d" providerId="LiveId" clId="{4698D407-C140-4CE4-8F08-ACA5C72AAACC}" dt="2025-03-18T03:24:54.454" v="3923"/>
          <ac:picMkLst>
            <pc:docMk/>
            <pc:sldMk cId="2685651880" sldId="269"/>
            <ac:picMk id="7" creationId="{3B7CEDD1-E88E-DBC4-332B-E7CB9995E8EF}"/>
          </ac:picMkLst>
        </pc:picChg>
        <pc:picChg chg="add mod ord">
          <ac:chgData name="Lara Pudwell" userId="fcfb53c13372e85d" providerId="LiveId" clId="{4698D407-C140-4CE4-8F08-ACA5C72AAACC}" dt="2025-03-18T03:24:54.454" v="3923"/>
          <ac:picMkLst>
            <pc:docMk/>
            <pc:sldMk cId="2685651880" sldId="269"/>
            <ac:picMk id="19" creationId="{2B240932-07E1-0AA8-4EB2-6EECD36F500C}"/>
          </ac:picMkLst>
        </pc:picChg>
      </pc:sldChg>
      <pc:sldChg chg="addSp delSp modSp mod setBg delAnim modAnim">
        <pc:chgData name="Lara Pudwell" userId="fcfb53c13372e85d" providerId="LiveId" clId="{4698D407-C140-4CE4-8F08-ACA5C72AAACC}" dt="2025-04-10T23:07:14.714" v="4487"/>
        <pc:sldMkLst>
          <pc:docMk/>
          <pc:sldMk cId="2486598757" sldId="270"/>
        </pc:sldMkLst>
        <pc:spChg chg="mod">
          <ac:chgData name="Lara Pudwell" userId="fcfb53c13372e85d" providerId="LiveId" clId="{4698D407-C140-4CE4-8F08-ACA5C72AAACC}" dt="2025-03-18T03:06:30.005" v="3831" actId="26606"/>
          <ac:spMkLst>
            <pc:docMk/>
            <pc:sldMk cId="2486598757" sldId="270"/>
            <ac:spMk id="2" creationId="{6443AAA1-AF35-E3A1-3342-C867484EC575}"/>
          </ac:spMkLst>
        </pc:spChg>
        <pc:spChg chg="add">
          <ac:chgData name="Lara Pudwell" userId="fcfb53c13372e85d" providerId="LiveId" clId="{4698D407-C140-4CE4-8F08-ACA5C72AAACC}" dt="2025-03-18T03:06:30.005" v="3831" actId="26606"/>
          <ac:spMkLst>
            <pc:docMk/>
            <pc:sldMk cId="2486598757" sldId="270"/>
            <ac:spMk id="10" creationId="{D4771268-CB57-404A-9271-370EB28F6090}"/>
          </ac:spMkLst>
        </pc:spChg>
        <pc:spChg chg="add del">
          <ac:chgData name="Lara Pudwell" userId="fcfb53c13372e85d" providerId="LiveId" clId="{4698D407-C140-4CE4-8F08-ACA5C72AAACC}" dt="2025-04-10T23:03:29.107" v="4448" actId="34122"/>
          <ac:spMkLst>
            <pc:docMk/>
            <pc:sldMk cId="2486598757" sldId="270"/>
            <ac:spMk id="20" creationId="{3969B688-28F7-418E-8E0C-258E614FE8BD}"/>
          </ac:spMkLst>
        </pc:spChg>
        <pc:spChg chg="add del">
          <ac:chgData name="Lara Pudwell" userId="fcfb53c13372e85d" providerId="LiveId" clId="{4698D407-C140-4CE4-8F08-ACA5C72AAACC}" dt="2025-04-10T23:03:20.814" v="4445" actId="34122"/>
          <ac:spMkLst>
            <pc:docMk/>
            <pc:sldMk cId="2486598757" sldId="270"/>
            <ac:spMk id="21" creationId="{4B3AC646-7B28-4429-B40F-47E4C012A281}"/>
          </ac:spMkLst>
        </pc:spChg>
        <pc:picChg chg="add mod">
          <ac:chgData name="Lara Pudwell" userId="fcfb53c13372e85d" providerId="LiveId" clId="{4698D407-C140-4CE4-8F08-ACA5C72AAACC}" dt="2025-03-18T03:06:30.005" v="3831" actId="26606"/>
          <ac:picMkLst>
            <pc:docMk/>
            <pc:sldMk cId="2486598757" sldId="270"/>
            <ac:picMk id="5" creationId="{FFB7E885-92C4-3752-E60E-B10B6910EB34}"/>
          </ac:picMkLst>
        </pc:picChg>
        <pc:inkChg chg="add del">
          <ac:chgData name="Lara Pudwell" userId="fcfb53c13372e85d" providerId="LiveId" clId="{4698D407-C140-4CE4-8F08-ACA5C72AAACC}" dt="2025-04-10T23:03:29.741" v="4449" actId="9405"/>
          <ac:inkMkLst>
            <pc:docMk/>
            <pc:sldMk cId="2486598757" sldId="270"/>
            <ac:inkMk id="3" creationId="{A08550A9-42B8-C536-E1D2-00DE6A367F4F}"/>
          </ac:inkMkLst>
        </pc:inkChg>
        <pc:inkChg chg="add del">
          <ac:chgData name="Lara Pudwell" userId="fcfb53c13372e85d" providerId="LiveId" clId="{4698D407-C140-4CE4-8F08-ACA5C72AAACC}" dt="2025-04-10T23:02:55.311" v="4442" actId="9405"/>
          <ac:inkMkLst>
            <pc:docMk/>
            <pc:sldMk cId="2486598757" sldId="270"/>
            <ac:inkMk id="4" creationId="{11A0D79E-FB16-B206-5106-A7715EC01B3C}"/>
          </ac:inkMkLst>
        </pc:inkChg>
        <pc:inkChg chg="add del">
          <ac:chgData name="Lara Pudwell" userId="fcfb53c13372e85d" providerId="LiveId" clId="{4698D407-C140-4CE4-8F08-ACA5C72AAACC}" dt="2025-04-10T23:03:28.282" v="4446" actId="9405"/>
          <ac:inkMkLst>
            <pc:docMk/>
            <pc:sldMk cId="2486598757" sldId="270"/>
            <ac:inkMk id="6" creationId="{7432673E-97F8-6CF4-B572-D10A216C8951}"/>
          </ac:inkMkLst>
        </pc:inkChg>
        <pc:inkChg chg="add">
          <ac:chgData name="Lara Pudwell" userId="fcfb53c13372e85d" providerId="LiveId" clId="{4698D407-C140-4CE4-8F08-ACA5C72AAACC}" dt="2025-04-10T23:03:55.059" v="4450" actId="9405"/>
          <ac:inkMkLst>
            <pc:docMk/>
            <pc:sldMk cId="2486598757" sldId="270"/>
            <ac:inkMk id="7" creationId="{464A5EBF-255A-287C-017D-857ED600D29D}"/>
          </ac:inkMkLst>
        </pc:inkChg>
        <pc:inkChg chg="add">
          <ac:chgData name="Lara Pudwell" userId="fcfb53c13372e85d" providerId="LiveId" clId="{4698D407-C140-4CE4-8F08-ACA5C72AAACC}" dt="2025-04-10T23:04:03.029" v="4451" actId="9405"/>
          <ac:inkMkLst>
            <pc:docMk/>
            <pc:sldMk cId="2486598757" sldId="270"/>
            <ac:inkMk id="8" creationId="{9A2F9942-6289-3CB7-9BDD-1BFB15D1AF7F}"/>
          </ac:inkMkLst>
        </pc:inkChg>
        <pc:inkChg chg="add">
          <ac:chgData name="Lara Pudwell" userId="fcfb53c13372e85d" providerId="LiveId" clId="{4698D407-C140-4CE4-8F08-ACA5C72AAACC}" dt="2025-04-10T23:04:06.194" v="4452" actId="9405"/>
          <ac:inkMkLst>
            <pc:docMk/>
            <pc:sldMk cId="2486598757" sldId="270"/>
            <ac:inkMk id="9" creationId="{036CDE15-2BA1-0EE6-689D-DABC788FB398}"/>
          </ac:inkMkLst>
        </pc:inkChg>
        <pc:inkChg chg="add">
          <ac:chgData name="Lara Pudwell" userId="fcfb53c13372e85d" providerId="LiveId" clId="{4698D407-C140-4CE4-8F08-ACA5C72AAACC}" dt="2025-04-10T23:04:13.432" v="4453" actId="9405"/>
          <ac:inkMkLst>
            <pc:docMk/>
            <pc:sldMk cId="2486598757" sldId="270"/>
            <ac:inkMk id="11" creationId="{C4250A25-1A04-FC52-BDF4-B7D48CA0B426}"/>
          </ac:inkMkLst>
        </pc:inkChg>
        <pc:inkChg chg="add">
          <ac:chgData name="Lara Pudwell" userId="fcfb53c13372e85d" providerId="LiveId" clId="{4698D407-C140-4CE4-8F08-ACA5C72AAACC}" dt="2025-04-10T23:04:15.971" v="4454" actId="9405"/>
          <ac:inkMkLst>
            <pc:docMk/>
            <pc:sldMk cId="2486598757" sldId="270"/>
            <ac:inkMk id="12" creationId="{A5CEFCF1-80B8-3F2B-46F4-09D202D2D27C}"/>
          </ac:inkMkLst>
        </pc:inkChg>
        <pc:inkChg chg="add del">
          <ac:chgData name="Lara Pudwell" userId="fcfb53c13372e85d" providerId="LiveId" clId="{4698D407-C140-4CE4-8F08-ACA5C72AAACC}" dt="2025-04-10T23:06:42.391" v="4482" actId="478"/>
          <ac:inkMkLst>
            <pc:docMk/>
            <pc:sldMk cId="2486598757" sldId="270"/>
            <ac:inkMk id="13" creationId="{1D35F43C-50BD-4E03-AA63-522648B2EAE3}"/>
          </ac:inkMkLst>
        </pc:inkChg>
        <pc:inkChg chg="add del">
          <ac:chgData name="Lara Pudwell" userId="fcfb53c13372e85d" providerId="LiveId" clId="{4698D407-C140-4CE4-8F08-ACA5C72AAACC}" dt="2025-04-10T23:06:44.670" v="4483" actId="478"/>
          <ac:inkMkLst>
            <pc:docMk/>
            <pc:sldMk cId="2486598757" sldId="270"/>
            <ac:inkMk id="14" creationId="{19C50B51-31AC-C690-6E13-047FC029DA15}"/>
          </ac:inkMkLst>
        </pc:inkChg>
        <pc:inkChg chg="add del">
          <ac:chgData name="Lara Pudwell" userId="fcfb53c13372e85d" providerId="LiveId" clId="{4698D407-C140-4CE4-8F08-ACA5C72AAACC}" dt="2025-04-10T23:06:36.417" v="4480" actId="478"/>
          <ac:inkMkLst>
            <pc:docMk/>
            <pc:sldMk cId="2486598757" sldId="270"/>
            <ac:inkMk id="15" creationId="{039D422D-33CE-8061-8178-7C4FDA79C298}"/>
          </ac:inkMkLst>
        </pc:inkChg>
        <pc:inkChg chg="add del">
          <ac:chgData name="Lara Pudwell" userId="fcfb53c13372e85d" providerId="LiveId" clId="{4698D407-C140-4CE4-8F08-ACA5C72AAACC}" dt="2025-04-10T23:06:39.161" v="4481" actId="478"/>
          <ac:inkMkLst>
            <pc:docMk/>
            <pc:sldMk cId="2486598757" sldId="270"/>
            <ac:inkMk id="16" creationId="{7A91405E-AEFA-8363-1739-4C85D6F25293}"/>
          </ac:inkMkLst>
        </pc:inkChg>
      </pc:sldChg>
      <pc:sldChg chg="addSp delSp modSp del mod setBg delAnim modAnim">
        <pc:chgData name="Lara Pudwell" userId="fcfb53c13372e85d" providerId="LiveId" clId="{4698D407-C140-4CE4-8F08-ACA5C72AAACC}" dt="2025-03-18T03:17:02.078" v="3890" actId="2696"/>
        <pc:sldMkLst>
          <pc:docMk/>
          <pc:sldMk cId="189024409" sldId="271"/>
        </pc:sldMkLst>
      </pc:sldChg>
      <pc:sldChg chg="addSp delSp modSp add mod delAnim modAnim">
        <pc:chgData name="Lara Pudwell" userId="fcfb53c13372e85d" providerId="LiveId" clId="{4698D407-C140-4CE4-8F08-ACA5C72AAACC}" dt="2025-03-13T19:44:00.471" v="524"/>
        <pc:sldMkLst>
          <pc:docMk/>
          <pc:sldMk cId="338171760" sldId="272"/>
        </pc:sldMkLst>
        <pc:spChg chg="mod">
          <ac:chgData name="Lara Pudwell" userId="fcfb53c13372e85d" providerId="LiveId" clId="{4698D407-C140-4CE4-8F08-ACA5C72AAACC}" dt="2025-03-13T19:39:08.813" v="512" actId="20577"/>
          <ac:spMkLst>
            <pc:docMk/>
            <pc:sldMk cId="338171760" sldId="272"/>
            <ac:spMk id="9" creationId="{8AD48C17-4E7F-A250-3EA0-AF3ADEC14320}"/>
          </ac:spMkLst>
        </pc:spChg>
        <pc:inkChg chg="add">
          <ac:chgData name="Lara Pudwell" userId="fcfb53c13372e85d" providerId="LiveId" clId="{4698D407-C140-4CE4-8F08-ACA5C72AAACC}" dt="2025-03-13T19:39:33.157" v="514" actId="9405"/>
          <ac:inkMkLst>
            <pc:docMk/>
            <pc:sldMk cId="338171760" sldId="272"/>
            <ac:inkMk id="4" creationId="{BB0ADBF3-02A3-ABA9-9466-834EB5E1AF5B}"/>
          </ac:inkMkLst>
        </pc:inkChg>
      </pc:sldChg>
      <pc:sldChg chg="addSp delSp modSp add mod modAnim">
        <pc:chgData name="Lara Pudwell" userId="fcfb53c13372e85d" providerId="LiveId" clId="{4698D407-C140-4CE4-8F08-ACA5C72AAACC}" dt="2025-03-13T19:45:04.021" v="529"/>
        <pc:sldMkLst>
          <pc:docMk/>
          <pc:sldMk cId="3638550153" sldId="273"/>
        </pc:sldMkLst>
        <pc:picChg chg="add mod">
          <ac:chgData name="Lara Pudwell" userId="fcfb53c13372e85d" providerId="LiveId" clId="{4698D407-C140-4CE4-8F08-ACA5C72AAACC}" dt="2025-03-13T19:45:00.248" v="528" actId="1076"/>
          <ac:picMkLst>
            <pc:docMk/>
            <pc:sldMk cId="3638550153" sldId="273"/>
            <ac:picMk id="8" creationId="{225169B3-5665-8F9C-3168-7ACD8A4D68F5}"/>
          </ac:picMkLst>
        </pc:picChg>
        <pc:inkChg chg="add">
          <ac:chgData name="Lara Pudwell" userId="fcfb53c13372e85d" providerId="LiveId" clId="{4698D407-C140-4CE4-8F08-ACA5C72AAACC}" dt="2025-03-13T19:43:35.413" v="521" actId="9405"/>
          <ac:inkMkLst>
            <pc:docMk/>
            <pc:sldMk cId="3638550153" sldId="273"/>
            <ac:inkMk id="7" creationId="{FF0C75FA-B433-75DE-D347-3F9AEDF955EA}"/>
          </ac:inkMkLst>
        </pc:inkChg>
      </pc:sldChg>
      <pc:sldChg chg="addSp delSp modSp add mod modAnim">
        <pc:chgData name="Lara Pudwell" userId="fcfb53c13372e85d" providerId="LiveId" clId="{4698D407-C140-4CE4-8F08-ACA5C72AAACC}" dt="2025-04-10T22:40:58.977" v="4437" actId="20577"/>
        <pc:sldMkLst>
          <pc:docMk/>
          <pc:sldMk cId="2910062020" sldId="274"/>
        </pc:sldMkLst>
        <pc:spChg chg="mod">
          <ac:chgData name="Lara Pudwell" userId="fcfb53c13372e85d" providerId="LiveId" clId="{4698D407-C140-4CE4-8F08-ACA5C72AAACC}" dt="2025-04-10T22:34:23.564" v="4395" actId="20577"/>
          <ac:spMkLst>
            <pc:docMk/>
            <pc:sldMk cId="2910062020" sldId="274"/>
            <ac:spMk id="3" creationId="{4552FD8E-0302-011A-5E37-B39F1926BF1B}"/>
          </ac:spMkLst>
        </pc:spChg>
        <pc:spChg chg="mod">
          <ac:chgData name="Lara Pudwell" userId="fcfb53c13372e85d" providerId="LiveId" clId="{4698D407-C140-4CE4-8F08-ACA5C72AAACC}" dt="2025-04-10T22:40:58.977" v="4437" actId="20577"/>
          <ac:spMkLst>
            <pc:docMk/>
            <pc:sldMk cId="2910062020" sldId="274"/>
            <ac:spMk id="5" creationId="{1706DF0D-6EA1-15F8-FDCA-AD465BBA06DD}"/>
          </ac:spMkLst>
        </pc:spChg>
        <pc:spChg chg="mod">
          <ac:chgData name="Lara Pudwell" userId="fcfb53c13372e85d" providerId="LiveId" clId="{4698D407-C140-4CE4-8F08-ACA5C72AAACC}" dt="2025-03-13T22:56:18.262" v="1049" actId="20577"/>
          <ac:spMkLst>
            <pc:docMk/>
            <pc:sldMk cId="2910062020" sldId="274"/>
            <ac:spMk id="14" creationId="{41FE7866-4F18-E708-A9EE-7294B2B553B0}"/>
          </ac:spMkLst>
        </pc:spChg>
        <pc:spChg chg="mod">
          <ac:chgData name="Lara Pudwell" userId="fcfb53c13372e85d" providerId="LiveId" clId="{4698D407-C140-4CE4-8F08-ACA5C72AAACC}" dt="2025-03-13T22:56:35.091" v="1057" actId="20577"/>
          <ac:spMkLst>
            <pc:docMk/>
            <pc:sldMk cId="2910062020" sldId="274"/>
            <ac:spMk id="16" creationId="{DEDF8752-73F1-C4F8-77C0-F2FAD1001100}"/>
          </ac:spMkLst>
        </pc:spChg>
        <pc:inkChg chg="add">
          <ac:chgData name="Lara Pudwell" userId="fcfb53c13372e85d" providerId="LiveId" clId="{4698D407-C140-4CE4-8F08-ACA5C72AAACC}" dt="2025-03-17T23:12:24.956" v="2550" actId="9405"/>
          <ac:inkMkLst>
            <pc:docMk/>
            <pc:sldMk cId="2910062020" sldId="274"/>
            <ac:inkMk id="6" creationId="{DEC4F9A6-E186-9CE6-24A6-999F7730C739}"/>
          </ac:inkMkLst>
        </pc:inkChg>
        <pc:inkChg chg="add">
          <ac:chgData name="Lara Pudwell" userId="fcfb53c13372e85d" providerId="LiveId" clId="{4698D407-C140-4CE4-8F08-ACA5C72AAACC}" dt="2025-03-17T23:12:27.275" v="2551" actId="9405"/>
          <ac:inkMkLst>
            <pc:docMk/>
            <pc:sldMk cId="2910062020" sldId="274"/>
            <ac:inkMk id="7" creationId="{BA745654-71D8-AB51-6A2E-3136341CFC43}"/>
          </ac:inkMkLst>
        </pc:inkChg>
        <pc:inkChg chg="add mod">
          <ac:chgData name="Lara Pudwell" userId="fcfb53c13372e85d" providerId="LiveId" clId="{4698D407-C140-4CE4-8F08-ACA5C72AAACC}" dt="2025-03-17T23:12:33.718" v="2554"/>
          <ac:inkMkLst>
            <pc:docMk/>
            <pc:sldMk cId="2910062020" sldId="274"/>
            <ac:inkMk id="9" creationId="{9ACC8337-74D4-5EB0-2022-5C71C1CD38F7}"/>
          </ac:inkMkLst>
        </pc:inkChg>
        <pc:inkChg chg="add">
          <ac:chgData name="Lara Pudwell" userId="fcfb53c13372e85d" providerId="LiveId" clId="{4698D407-C140-4CE4-8F08-ACA5C72AAACC}" dt="2025-03-17T23:12:36.232" v="2555" actId="9405"/>
          <ac:inkMkLst>
            <pc:docMk/>
            <pc:sldMk cId="2910062020" sldId="274"/>
            <ac:inkMk id="10" creationId="{12F3FECB-9BE8-E1CB-8D03-B5DC8EF657DF}"/>
          </ac:inkMkLst>
        </pc:inkChg>
        <pc:inkChg chg="add">
          <ac:chgData name="Lara Pudwell" userId="fcfb53c13372e85d" providerId="LiveId" clId="{4698D407-C140-4CE4-8F08-ACA5C72AAACC}" dt="2025-03-17T23:12:42.787" v="2556" actId="9405"/>
          <ac:inkMkLst>
            <pc:docMk/>
            <pc:sldMk cId="2910062020" sldId="274"/>
            <ac:inkMk id="11" creationId="{0DEDA272-36EC-17A5-CBDA-58FAEB755566}"/>
          </ac:inkMkLst>
        </pc:inkChg>
        <pc:inkChg chg="add">
          <ac:chgData name="Lara Pudwell" userId="fcfb53c13372e85d" providerId="LiveId" clId="{4698D407-C140-4CE4-8F08-ACA5C72AAACC}" dt="2025-03-17T23:12:45.412" v="2557" actId="9405"/>
          <ac:inkMkLst>
            <pc:docMk/>
            <pc:sldMk cId="2910062020" sldId="274"/>
            <ac:inkMk id="13" creationId="{534F1A7A-888C-FA9F-0AA0-7407F0D864C6}"/>
          </ac:inkMkLst>
        </pc:inkChg>
        <pc:inkChg chg="add">
          <ac:chgData name="Lara Pudwell" userId="fcfb53c13372e85d" providerId="LiveId" clId="{4698D407-C140-4CE4-8F08-ACA5C72AAACC}" dt="2025-03-17T23:12:50.707" v="2558" actId="9405"/>
          <ac:inkMkLst>
            <pc:docMk/>
            <pc:sldMk cId="2910062020" sldId="274"/>
            <ac:inkMk id="15" creationId="{E87E9D5A-5427-2AE4-A449-77C53892B714}"/>
          </ac:inkMkLst>
        </pc:inkChg>
        <pc:inkChg chg="add">
          <ac:chgData name="Lara Pudwell" userId="fcfb53c13372e85d" providerId="LiveId" clId="{4698D407-C140-4CE4-8F08-ACA5C72AAACC}" dt="2025-03-17T23:12:53.534" v="2559" actId="9405"/>
          <ac:inkMkLst>
            <pc:docMk/>
            <pc:sldMk cId="2910062020" sldId="274"/>
            <ac:inkMk id="17" creationId="{8F41D9B2-6BE7-F99F-788D-A8FF799820D7}"/>
          </ac:inkMkLst>
        </pc:inkChg>
        <pc:inkChg chg="add">
          <ac:chgData name="Lara Pudwell" userId="fcfb53c13372e85d" providerId="LiveId" clId="{4698D407-C140-4CE4-8F08-ACA5C72AAACC}" dt="2025-03-17T23:12:59.988" v="2560" actId="9405"/>
          <ac:inkMkLst>
            <pc:docMk/>
            <pc:sldMk cId="2910062020" sldId="274"/>
            <ac:inkMk id="18" creationId="{566D01BF-1E67-2B3D-9BAF-5360D6EC3A13}"/>
          </ac:inkMkLst>
        </pc:inkChg>
        <pc:inkChg chg="add">
          <ac:chgData name="Lara Pudwell" userId="fcfb53c13372e85d" providerId="LiveId" clId="{4698D407-C140-4CE4-8F08-ACA5C72AAACC}" dt="2025-03-17T23:13:02.147" v="2561" actId="9405"/>
          <ac:inkMkLst>
            <pc:docMk/>
            <pc:sldMk cId="2910062020" sldId="274"/>
            <ac:inkMk id="19" creationId="{38FBF0F3-A77C-2732-9880-CB31285BBCFB}"/>
          </ac:inkMkLst>
        </pc:inkChg>
        <pc:inkChg chg="add">
          <ac:chgData name="Lara Pudwell" userId="fcfb53c13372e85d" providerId="LiveId" clId="{4698D407-C140-4CE4-8F08-ACA5C72AAACC}" dt="2025-03-17T23:13:07.095" v="2562" actId="9405"/>
          <ac:inkMkLst>
            <pc:docMk/>
            <pc:sldMk cId="2910062020" sldId="274"/>
            <ac:inkMk id="20" creationId="{3F1BD39F-4A5D-F372-B834-0206AB01DE20}"/>
          </ac:inkMkLst>
        </pc:inkChg>
        <pc:inkChg chg="add">
          <ac:chgData name="Lara Pudwell" userId="fcfb53c13372e85d" providerId="LiveId" clId="{4698D407-C140-4CE4-8F08-ACA5C72AAACC}" dt="2025-03-17T23:13:08.429" v="2563" actId="9405"/>
          <ac:inkMkLst>
            <pc:docMk/>
            <pc:sldMk cId="2910062020" sldId="274"/>
            <ac:inkMk id="21" creationId="{4E2B3D85-072D-8B81-97F4-238765537219}"/>
          </ac:inkMkLst>
        </pc:inkChg>
        <pc:inkChg chg="add">
          <ac:chgData name="Lara Pudwell" userId="fcfb53c13372e85d" providerId="LiveId" clId="{4698D407-C140-4CE4-8F08-ACA5C72AAACC}" dt="2025-03-17T23:13:20.941" v="2564" actId="9405"/>
          <ac:inkMkLst>
            <pc:docMk/>
            <pc:sldMk cId="2910062020" sldId="274"/>
            <ac:inkMk id="22" creationId="{8256DD1A-B5CE-6A80-5C56-A4461BFC9901}"/>
          </ac:inkMkLst>
        </pc:inkChg>
        <pc:inkChg chg="add">
          <ac:chgData name="Lara Pudwell" userId="fcfb53c13372e85d" providerId="LiveId" clId="{4698D407-C140-4CE4-8F08-ACA5C72AAACC}" dt="2025-03-17T23:13:22.777" v="2565" actId="9405"/>
          <ac:inkMkLst>
            <pc:docMk/>
            <pc:sldMk cId="2910062020" sldId="274"/>
            <ac:inkMk id="23" creationId="{07FC1ED8-0474-B01D-12C4-F13D4C1A9911}"/>
          </ac:inkMkLst>
        </pc:inkChg>
        <pc:inkChg chg="add">
          <ac:chgData name="Lara Pudwell" userId="fcfb53c13372e85d" providerId="LiveId" clId="{4698D407-C140-4CE4-8F08-ACA5C72AAACC}" dt="2025-03-17T23:13:34.565" v="2566" actId="9405"/>
          <ac:inkMkLst>
            <pc:docMk/>
            <pc:sldMk cId="2910062020" sldId="274"/>
            <ac:inkMk id="24" creationId="{5C287199-4C56-D715-7B00-1BEB617419FC}"/>
          </ac:inkMkLst>
        </pc:inkChg>
        <pc:inkChg chg="add">
          <ac:chgData name="Lara Pudwell" userId="fcfb53c13372e85d" providerId="LiveId" clId="{4698D407-C140-4CE4-8F08-ACA5C72AAACC}" dt="2025-03-17T23:13:39.290" v="2567" actId="9405"/>
          <ac:inkMkLst>
            <pc:docMk/>
            <pc:sldMk cId="2910062020" sldId="274"/>
            <ac:inkMk id="25" creationId="{27E5DB8C-2B26-60F9-59D9-E659416A5CB7}"/>
          </ac:inkMkLst>
        </pc:inkChg>
      </pc:sldChg>
      <pc:sldChg chg="addSp delSp modSp add mod modAnim">
        <pc:chgData name="Lara Pudwell" userId="fcfb53c13372e85d" providerId="LiveId" clId="{4698D407-C140-4CE4-8F08-ACA5C72AAACC}" dt="2025-03-14T21:59:00.550" v="2185"/>
        <pc:sldMkLst>
          <pc:docMk/>
          <pc:sldMk cId="1850517648" sldId="275"/>
        </pc:sldMkLst>
        <pc:spChg chg="mod">
          <ac:chgData name="Lara Pudwell" userId="fcfb53c13372e85d" providerId="LiveId" clId="{4698D407-C140-4CE4-8F08-ACA5C72AAACC}" dt="2025-03-14T21:58:21.814" v="2142" actId="120"/>
          <ac:spMkLst>
            <pc:docMk/>
            <pc:sldMk cId="1850517648" sldId="275"/>
            <ac:spMk id="5" creationId="{D7A7DCCB-22CC-D1BB-4E4E-2C3F3B5FE0BD}"/>
          </ac:spMkLst>
        </pc:spChg>
        <pc:spChg chg="add mod">
          <ac:chgData name="Lara Pudwell" userId="fcfb53c13372e85d" providerId="LiveId" clId="{4698D407-C140-4CE4-8F08-ACA5C72AAACC}" dt="2025-03-14T21:36:45.305" v="1734"/>
          <ac:spMkLst>
            <pc:docMk/>
            <pc:sldMk cId="1850517648" sldId="275"/>
            <ac:spMk id="7" creationId="{59B2DAC7-D67F-0A7D-A95A-7441BCEF7290}"/>
          </ac:spMkLst>
        </pc:spChg>
        <pc:spChg chg="add mod">
          <ac:chgData name="Lara Pudwell" userId="fcfb53c13372e85d" providerId="LiveId" clId="{4698D407-C140-4CE4-8F08-ACA5C72AAACC}" dt="2025-03-14T21:54:57.370" v="2071" actId="122"/>
          <ac:spMkLst>
            <pc:docMk/>
            <pc:sldMk cId="1850517648" sldId="275"/>
            <ac:spMk id="9" creationId="{D192F8EB-444D-A5D8-2A11-8045DF37A83A}"/>
          </ac:spMkLst>
        </pc:spChg>
        <pc:spChg chg="add mod">
          <ac:chgData name="Lara Pudwell" userId="fcfb53c13372e85d" providerId="LiveId" clId="{4698D407-C140-4CE4-8F08-ACA5C72AAACC}" dt="2025-03-14T21:56:48.563" v="2086" actId="14100"/>
          <ac:spMkLst>
            <pc:docMk/>
            <pc:sldMk cId="1850517648" sldId="275"/>
            <ac:spMk id="22" creationId="{516C85F0-0333-80F7-89C4-C7C690DD5FD2}"/>
          </ac:spMkLst>
        </pc:spChg>
        <pc:spChg chg="add mod">
          <ac:chgData name="Lara Pudwell" userId="fcfb53c13372e85d" providerId="LiveId" clId="{4698D407-C140-4CE4-8F08-ACA5C72AAACC}" dt="2025-03-14T21:57:43.784" v="2100" actId="1076"/>
          <ac:spMkLst>
            <pc:docMk/>
            <pc:sldMk cId="1850517648" sldId="275"/>
            <ac:spMk id="23" creationId="{358941BC-B65F-32D7-417D-911918355D68}"/>
          </ac:spMkLst>
        </pc:spChg>
        <pc:spChg chg="add mod">
          <ac:chgData name="Lara Pudwell" userId="fcfb53c13372e85d" providerId="LiveId" clId="{4698D407-C140-4CE4-8F08-ACA5C72AAACC}" dt="2025-03-14T21:57:20.024" v="2095" actId="1076"/>
          <ac:spMkLst>
            <pc:docMk/>
            <pc:sldMk cId="1850517648" sldId="275"/>
            <ac:spMk id="24" creationId="{D2CC63A6-447B-6FE2-5E6A-118FBC3F69C9}"/>
          </ac:spMkLst>
        </pc:spChg>
        <pc:spChg chg="add mod">
          <ac:chgData name="Lara Pudwell" userId="fcfb53c13372e85d" providerId="LiveId" clId="{4698D407-C140-4CE4-8F08-ACA5C72AAACC}" dt="2025-03-14T21:57:34.987" v="2099" actId="1076"/>
          <ac:spMkLst>
            <pc:docMk/>
            <pc:sldMk cId="1850517648" sldId="275"/>
            <ac:spMk id="25" creationId="{48D208A6-C85E-E840-18CE-5601D00301F3}"/>
          </ac:spMkLst>
        </pc:spChg>
        <pc:spChg chg="add mod">
          <ac:chgData name="Lara Pudwell" userId="fcfb53c13372e85d" providerId="LiveId" clId="{4698D407-C140-4CE4-8F08-ACA5C72AAACC}" dt="2025-03-14T21:58:52.219" v="2183" actId="14100"/>
          <ac:spMkLst>
            <pc:docMk/>
            <pc:sldMk cId="1850517648" sldId="275"/>
            <ac:spMk id="26" creationId="{96CF5FE3-2686-B094-A0AA-1A8C7A13A83B}"/>
          </ac:spMkLst>
        </pc:spChg>
        <pc:picChg chg="add mod">
          <ac:chgData name="Lara Pudwell" userId="fcfb53c13372e85d" providerId="LiveId" clId="{4698D407-C140-4CE4-8F08-ACA5C72AAACC}" dt="2025-03-14T21:55:12.933" v="2073" actId="1076"/>
          <ac:picMkLst>
            <pc:docMk/>
            <pc:sldMk cId="1850517648" sldId="275"/>
            <ac:picMk id="15" creationId="{B3748DC1-A60B-A17C-F622-90FA03253939}"/>
          </ac:picMkLst>
        </pc:picChg>
        <pc:picChg chg="add mod">
          <ac:chgData name="Lara Pudwell" userId="fcfb53c13372e85d" providerId="LiveId" clId="{4698D407-C140-4CE4-8F08-ACA5C72AAACC}" dt="2025-03-14T21:56:19.251" v="2080" actId="207"/>
          <ac:picMkLst>
            <pc:docMk/>
            <pc:sldMk cId="1850517648" sldId="275"/>
            <ac:picMk id="17" creationId="{D76AA412-E468-819C-8001-E9F77A48489F}"/>
          </ac:picMkLst>
        </pc:picChg>
        <pc:picChg chg="add mod">
          <ac:chgData name="Lara Pudwell" userId="fcfb53c13372e85d" providerId="LiveId" clId="{4698D407-C140-4CE4-8F08-ACA5C72AAACC}" dt="2025-03-14T21:55:56.588" v="2077" actId="1076"/>
          <ac:picMkLst>
            <pc:docMk/>
            <pc:sldMk cId="1850517648" sldId="275"/>
            <ac:picMk id="19" creationId="{B4E3E7C5-C0A0-20F6-8FD8-8EA6A95B88F3}"/>
          </ac:picMkLst>
        </pc:picChg>
        <pc:picChg chg="add mod">
          <ac:chgData name="Lara Pudwell" userId="fcfb53c13372e85d" providerId="LiveId" clId="{4698D407-C140-4CE4-8F08-ACA5C72AAACC}" dt="2025-03-14T21:56:23.847" v="2081" actId="207"/>
          <ac:picMkLst>
            <pc:docMk/>
            <pc:sldMk cId="1850517648" sldId="275"/>
            <ac:picMk id="21" creationId="{3946697A-A096-7C15-3DB4-959295EF2462}"/>
          </ac:picMkLst>
        </pc:picChg>
      </pc:sldChg>
      <pc:sldChg chg="modSp add mod modAnim">
        <pc:chgData name="Lara Pudwell" userId="fcfb53c13372e85d" providerId="LiveId" clId="{4698D407-C140-4CE4-8F08-ACA5C72AAACC}" dt="2025-03-14T22:01:21.453" v="2361" actId="14100"/>
        <pc:sldMkLst>
          <pc:docMk/>
          <pc:sldMk cId="1852466157" sldId="276"/>
        </pc:sldMkLst>
        <pc:spChg chg="mod">
          <ac:chgData name="Lara Pudwell" userId="fcfb53c13372e85d" providerId="LiveId" clId="{4698D407-C140-4CE4-8F08-ACA5C72AAACC}" dt="2025-03-14T22:00:34.749" v="2242" actId="20577"/>
          <ac:spMkLst>
            <pc:docMk/>
            <pc:sldMk cId="1852466157" sldId="276"/>
            <ac:spMk id="5" creationId="{F2DD175F-D5DF-CD75-E10B-BB9AC7CF8C13}"/>
          </ac:spMkLst>
        </pc:spChg>
        <pc:spChg chg="mod">
          <ac:chgData name="Lara Pudwell" userId="fcfb53c13372e85d" providerId="LiveId" clId="{4698D407-C140-4CE4-8F08-ACA5C72AAACC}" dt="2025-03-14T22:01:21.453" v="2361" actId="14100"/>
          <ac:spMkLst>
            <pc:docMk/>
            <pc:sldMk cId="1852466157" sldId="276"/>
            <ac:spMk id="26" creationId="{CF09CF69-9E8E-66D2-EB81-4098ACFF8C67}"/>
          </ac:spMkLst>
        </pc:spChg>
      </pc:sldChg>
      <pc:sldChg chg="new del">
        <pc:chgData name="Lara Pudwell" userId="fcfb53c13372e85d" providerId="LiveId" clId="{4698D407-C140-4CE4-8F08-ACA5C72AAACC}" dt="2025-03-14T21:59:54.981" v="2186" actId="2696"/>
        <pc:sldMkLst>
          <pc:docMk/>
          <pc:sldMk cId="3429045142" sldId="276"/>
        </pc:sldMkLst>
      </pc:sldChg>
      <pc:sldChg chg="addSp delSp modSp add mod delAnim modAnim">
        <pc:chgData name="Lara Pudwell" userId="fcfb53c13372e85d" providerId="LiveId" clId="{4698D407-C140-4CE4-8F08-ACA5C72AAACC}" dt="2025-03-17T23:31:21.316" v="2738" actId="478"/>
        <pc:sldMkLst>
          <pc:docMk/>
          <pc:sldMk cId="2312821622" sldId="277"/>
        </pc:sldMkLst>
        <pc:graphicFrameChg chg="add mod modGraphic">
          <ac:chgData name="Lara Pudwell" userId="fcfb53c13372e85d" providerId="LiveId" clId="{4698D407-C140-4CE4-8F08-ACA5C72AAACC}" dt="2025-03-14T22:06:57.097" v="2503" actId="1076"/>
          <ac:graphicFrameMkLst>
            <pc:docMk/>
            <pc:sldMk cId="2312821622" sldId="277"/>
            <ac:graphicFrameMk id="3" creationId="{D117FBF6-4C25-848C-CB8D-D4B0850F06C0}"/>
          </ac:graphicFrameMkLst>
        </pc:graphicFrameChg>
        <pc:graphicFrameChg chg="add mod modGraphic">
          <ac:chgData name="Lara Pudwell" userId="fcfb53c13372e85d" providerId="LiveId" clId="{4698D407-C140-4CE4-8F08-ACA5C72AAACC}" dt="2025-03-14T22:06:52.411" v="2502" actId="1076"/>
          <ac:graphicFrameMkLst>
            <pc:docMk/>
            <pc:sldMk cId="2312821622" sldId="277"/>
            <ac:graphicFrameMk id="4" creationId="{F4CB3CA8-9CF3-2337-6FA6-513626E09422}"/>
          </ac:graphicFrameMkLst>
        </pc:graphicFrameChg>
      </pc:sldChg>
      <pc:sldChg chg="new del">
        <pc:chgData name="Lara Pudwell" userId="fcfb53c13372e85d" providerId="LiveId" clId="{4698D407-C140-4CE4-8F08-ACA5C72AAACC}" dt="2025-03-14T21:59:58.038" v="2187" actId="2696"/>
        <pc:sldMkLst>
          <pc:docMk/>
          <pc:sldMk cId="3154808405" sldId="277"/>
        </pc:sldMkLst>
      </pc:sldChg>
      <pc:sldChg chg="addSp delSp modSp add mod modAnim">
        <pc:chgData name="Lara Pudwell" userId="fcfb53c13372e85d" providerId="LiveId" clId="{4698D407-C140-4CE4-8F08-ACA5C72AAACC}" dt="2025-03-18T04:53:47.016" v="3984"/>
        <pc:sldMkLst>
          <pc:docMk/>
          <pc:sldMk cId="3361378242" sldId="278"/>
        </pc:sldMkLst>
        <pc:spChg chg="add mod">
          <ac:chgData name="Lara Pudwell" userId="fcfb53c13372e85d" providerId="LiveId" clId="{4698D407-C140-4CE4-8F08-ACA5C72AAACC}" dt="2025-03-18T04:53:39.586" v="3983" actId="13926"/>
          <ac:spMkLst>
            <pc:docMk/>
            <pc:sldMk cId="3361378242" sldId="278"/>
            <ac:spMk id="8" creationId="{8D2582B7-DE39-9EA3-DF08-FDFB0F499D7D}"/>
          </ac:spMkLst>
        </pc:spChg>
        <pc:picChg chg="mod">
          <ac:chgData name="Lara Pudwell" userId="fcfb53c13372e85d" providerId="LiveId" clId="{4698D407-C140-4CE4-8F08-ACA5C72AAACC}" dt="2025-03-17T23:20:47.727" v="2660" actId="14100"/>
          <ac:picMkLst>
            <pc:docMk/>
            <pc:sldMk cId="3361378242" sldId="278"/>
            <ac:picMk id="5" creationId="{3904CAC7-4479-F063-E947-9FEA7A578088}"/>
          </ac:picMkLst>
        </pc:picChg>
        <pc:inkChg chg="add">
          <ac:chgData name="Lara Pudwell" userId="fcfb53c13372e85d" providerId="LiveId" clId="{4698D407-C140-4CE4-8F08-ACA5C72AAACC}" dt="2025-03-18T04:53:19.393" v="3981" actId="9405"/>
          <ac:inkMkLst>
            <pc:docMk/>
            <pc:sldMk cId="3361378242" sldId="278"/>
            <ac:inkMk id="3" creationId="{CE71F5B2-E319-995F-9938-0F8CD44930EC}"/>
          </ac:inkMkLst>
        </pc:inkChg>
      </pc:sldChg>
      <pc:sldChg chg="addSp modSp add mod modAnim">
        <pc:chgData name="Lara Pudwell" userId="fcfb53c13372e85d" providerId="LiveId" clId="{4698D407-C140-4CE4-8F08-ACA5C72AAACC}" dt="2025-03-17T23:27:31.795" v="2707" actId="13926"/>
        <pc:sldMkLst>
          <pc:docMk/>
          <pc:sldMk cId="1178445068" sldId="279"/>
        </pc:sldMkLst>
        <pc:spChg chg="add mod">
          <ac:chgData name="Lara Pudwell" userId="fcfb53c13372e85d" providerId="LiveId" clId="{4698D407-C140-4CE4-8F08-ACA5C72AAACC}" dt="2025-03-17T23:26:12.125" v="2694" actId="13926"/>
          <ac:spMkLst>
            <pc:docMk/>
            <pc:sldMk cId="1178445068" sldId="279"/>
            <ac:spMk id="4" creationId="{89038604-423E-7BFD-50F1-103F023AF9AF}"/>
          </ac:spMkLst>
        </pc:spChg>
        <pc:spChg chg="add mod">
          <ac:chgData name="Lara Pudwell" userId="fcfb53c13372e85d" providerId="LiveId" clId="{4698D407-C140-4CE4-8F08-ACA5C72AAACC}" dt="2025-03-17T23:27:31.795" v="2707" actId="13926"/>
          <ac:spMkLst>
            <pc:docMk/>
            <pc:sldMk cId="1178445068" sldId="279"/>
            <ac:spMk id="7" creationId="{E36F1624-DDE8-A26E-1021-C8273A7C9732}"/>
          </ac:spMkLst>
        </pc:spChg>
        <pc:inkChg chg="add">
          <ac:chgData name="Lara Pudwell" userId="fcfb53c13372e85d" providerId="LiveId" clId="{4698D407-C140-4CE4-8F08-ACA5C72AAACC}" dt="2025-03-17T23:25:15.541" v="2679" actId="9405"/>
          <ac:inkMkLst>
            <pc:docMk/>
            <pc:sldMk cId="1178445068" sldId="279"/>
            <ac:inkMk id="3" creationId="{168B5C4D-99FC-FA0D-5102-928C94A0EAF4}"/>
          </ac:inkMkLst>
        </pc:inkChg>
        <pc:inkChg chg="add">
          <ac:chgData name="Lara Pudwell" userId="fcfb53c13372e85d" providerId="LiveId" clId="{4698D407-C140-4CE4-8F08-ACA5C72AAACC}" dt="2025-03-17T23:26:37.048" v="2695" actId="9405"/>
          <ac:inkMkLst>
            <pc:docMk/>
            <pc:sldMk cId="1178445068" sldId="279"/>
            <ac:inkMk id="6" creationId="{484A2FB9-BD47-8B21-C9F1-A1178B7A5D20}"/>
          </ac:inkMkLst>
        </pc:inkChg>
      </pc:sldChg>
      <pc:sldChg chg="add modAnim">
        <pc:chgData name="Lara Pudwell" userId="fcfb53c13372e85d" providerId="LiveId" clId="{4698D407-C140-4CE4-8F08-ACA5C72AAACC}" dt="2025-03-17T23:31:41.001" v="2739"/>
        <pc:sldMkLst>
          <pc:docMk/>
          <pc:sldMk cId="2287907252" sldId="280"/>
        </pc:sldMkLst>
      </pc:sldChg>
      <pc:sldChg chg="addSp delSp modSp add mod ord modAnim">
        <pc:chgData name="Lara Pudwell" userId="fcfb53c13372e85d" providerId="LiveId" clId="{4698D407-C140-4CE4-8F08-ACA5C72AAACC}" dt="2025-03-17T23:32:54.951" v="2763"/>
        <pc:sldMkLst>
          <pc:docMk/>
          <pc:sldMk cId="902893538" sldId="281"/>
        </pc:sldMkLst>
        <pc:grpChg chg="mod">
          <ac:chgData name="Lara Pudwell" userId="fcfb53c13372e85d" providerId="LiveId" clId="{4698D407-C140-4CE4-8F08-ACA5C72AAACC}" dt="2025-03-17T23:32:28.060" v="2750"/>
          <ac:grpSpMkLst>
            <pc:docMk/>
            <pc:sldMk cId="902893538" sldId="281"/>
            <ac:grpSpMk id="13" creationId="{28425001-BC6B-A05F-6E15-A56B5B8CCC0B}"/>
          </ac:grpSpMkLst>
        </pc:grpChg>
        <pc:grpChg chg="mod">
          <ac:chgData name="Lara Pudwell" userId="fcfb53c13372e85d" providerId="LiveId" clId="{4698D407-C140-4CE4-8F08-ACA5C72AAACC}" dt="2025-03-17T23:32:37.556" v="2759"/>
          <ac:grpSpMkLst>
            <pc:docMk/>
            <pc:sldMk cId="902893538" sldId="281"/>
            <ac:grpSpMk id="30" creationId="{EB9FB4AA-D118-1A38-77B1-B72EC693ACE3}"/>
          </ac:grpSpMkLst>
        </pc:grpChg>
        <pc:inkChg chg="add">
          <ac:chgData name="Lara Pudwell" userId="fcfb53c13372e85d" providerId="LiveId" clId="{4698D407-C140-4CE4-8F08-ACA5C72AAACC}" dt="2025-03-17T23:32:21.206" v="2743" actId="9405"/>
          <ac:inkMkLst>
            <pc:docMk/>
            <pc:sldMk cId="902893538" sldId="281"/>
            <ac:inkMk id="2" creationId="{FD2B733F-6986-2AE1-6147-6922DA456B1D}"/>
          </ac:inkMkLst>
        </pc:inkChg>
        <pc:inkChg chg="add mod">
          <ac:chgData name="Lara Pudwell" userId="fcfb53c13372e85d" providerId="LiveId" clId="{4698D407-C140-4CE4-8F08-ACA5C72AAACC}" dt="2025-03-17T23:32:28.060" v="2750"/>
          <ac:inkMkLst>
            <pc:docMk/>
            <pc:sldMk cId="902893538" sldId="281"/>
            <ac:inkMk id="5" creationId="{9E1F1564-86E1-70D0-CE9F-EE3AA33BD20A}"/>
          </ac:inkMkLst>
        </pc:inkChg>
        <pc:inkChg chg="add mod">
          <ac:chgData name="Lara Pudwell" userId="fcfb53c13372e85d" providerId="LiveId" clId="{4698D407-C140-4CE4-8F08-ACA5C72AAACC}" dt="2025-03-17T23:32:28.060" v="2750"/>
          <ac:inkMkLst>
            <pc:docMk/>
            <pc:sldMk cId="902893538" sldId="281"/>
            <ac:inkMk id="6" creationId="{A8B08A7E-EC2A-F934-73BE-100FC9896604}"/>
          </ac:inkMkLst>
        </pc:inkChg>
        <pc:inkChg chg="add mod">
          <ac:chgData name="Lara Pudwell" userId="fcfb53c13372e85d" providerId="LiveId" clId="{4698D407-C140-4CE4-8F08-ACA5C72AAACC}" dt="2025-03-17T23:32:28.060" v="2750"/>
          <ac:inkMkLst>
            <pc:docMk/>
            <pc:sldMk cId="902893538" sldId="281"/>
            <ac:inkMk id="8" creationId="{27C4CD88-C07E-7E7B-2E8B-21B4BF5AD322}"/>
          </ac:inkMkLst>
        </pc:inkChg>
        <pc:inkChg chg="add mod">
          <ac:chgData name="Lara Pudwell" userId="fcfb53c13372e85d" providerId="LiveId" clId="{4698D407-C140-4CE4-8F08-ACA5C72AAACC}" dt="2025-03-17T23:32:28.060" v="2750"/>
          <ac:inkMkLst>
            <pc:docMk/>
            <pc:sldMk cId="902893538" sldId="281"/>
            <ac:inkMk id="10" creationId="{480FE91B-9655-5BA4-9191-754719235969}"/>
          </ac:inkMkLst>
        </pc:inkChg>
        <pc:inkChg chg="add mod">
          <ac:chgData name="Lara Pudwell" userId="fcfb53c13372e85d" providerId="LiveId" clId="{4698D407-C140-4CE4-8F08-ACA5C72AAACC}" dt="2025-03-17T23:32:28.060" v="2750"/>
          <ac:inkMkLst>
            <pc:docMk/>
            <pc:sldMk cId="902893538" sldId="281"/>
            <ac:inkMk id="11" creationId="{8C911167-03B3-5B64-33D6-9CC40A1A2294}"/>
          </ac:inkMkLst>
        </pc:inkChg>
        <pc:inkChg chg="add mod">
          <ac:chgData name="Lara Pudwell" userId="fcfb53c13372e85d" providerId="LiveId" clId="{4698D407-C140-4CE4-8F08-ACA5C72AAACC}" dt="2025-03-17T23:32:28.060" v="2750"/>
          <ac:inkMkLst>
            <pc:docMk/>
            <pc:sldMk cId="902893538" sldId="281"/>
            <ac:inkMk id="12" creationId="{2EBC0004-7B3F-8548-992C-CB84A93EDBA4}"/>
          </ac:inkMkLst>
        </pc:inkChg>
        <pc:inkChg chg="add mod">
          <ac:chgData name="Lara Pudwell" userId="fcfb53c13372e85d" providerId="LiveId" clId="{4698D407-C140-4CE4-8F08-ACA5C72AAACC}" dt="2025-03-17T23:32:37.556" v="2759"/>
          <ac:inkMkLst>
            <pc:docMk/>
            <pc:sldMk cId="902893538" sldId="281"/>
            <ac:inkMk id="14" creationId="{534E2AED-AA05-FE20-9CA7-9BA5C27A6032}"/>
          </ac:inkMkLst>
        </pc:inkChg>
        <pc:inkChg chg="add mod">
          <ac:chgData name="Lara Pudwell" userId="fcfb53c13372e85d" providerId="LiveId" clId="{4698D407-C140-4CE4-8F08-ACA5C72AAACC}" dt="2025-03-17T23:32:37.556" v="2759"/>
          <ac:inkMkLst>
            <pc:docMk/>
            <pc:sldMk cId="902893538" sldId="281"/>
            <ac:inkMk id="16" creationId="{026DBACF-4D0C-AD58-EC5C-C4E296F07068}"/>
          </ac:inkMkLst>
        </pc:inkChg>
        <pc:inkChg chg="add mod">
          <ac:chgData name="Lara Pudwell" userId="fcfb53c13372e85d" providerId="LiveId" clId="{4698D407-C140-4CE4-8F08-ACA5C72AAACC}" dt="2025-03-17T23:32:37.556" v="2759"/>
          <ac:inkMkLst>
            <pc:docMk/>
            <pc:sldMk cId="902893538" sldId="281"/>
            <ac:inkMk id="20" creationId="{5180EBE7-836A-F42E-B6A3-7CDB4FA4C825}"/>
          </ac:inkMkLst>
        </pc:inkChg>
        <pc:inkChg chg="add mod">
          <ac:chgData name="Lara Pudwell" userId="fcfb53c13372e85d" providerId="LiveId" clId="{4698D407-C140-4CE4-8F08-ACA5C72AAACC}" dt="2025-03-17T23:32:37.556" v="2759"/>
          <ac:inkMkLst>
            <pc:docMk/>
            <pc:sldMk cId="902893538" sldId="281"/>
            <ac:inkMk id="26" creationId="{33DDDC9E-B02C-A19A-9099-E3FB59692659}"/>
          </ac:inkMkLst>
        </pc:inkChg>
        <pc:inkChg chg="add mod">
          <ac:chgData name="Lara Pudwell" userId="fcfb53c13372e85d" providerId="LiveId" clId="{4698D407-C140-4CE4-8F08-ACA5C72AAACC}" dt="2025-03-17T23:32:37.556" v="2759"/>
          <ac:inkMkLst>
            <pc:docMk/>
            <pc:sldMk cId="902893538" sldId="281"/>
            <ac:inkMk id="27" creationId="{11A95D3E-6925-505C-D56E-D8DE5FCED399}"/>
          </ac:inkMkLst>
        </pc:inkChg>
        <pc:inkChg chg="add mod">
          <ac:chgData name="Lara Pudwell" userId="fcfb53c13372e85d" providerId="LiveId" clId="{4698D407-C140-4CE4-8F08-ACA5C72AAACC}" dt="2025-03-17T23:32:37.556" v="2759"/>
          <ac:inkMkLst>
            <pc:docMk/>
            <pc:sldMk cId="902893538" sldId="281"/>
            <ac:inkMk id="28" creationId="{7D01A323-F6C6-2BEF-A877-9311AEEC70A1}"/>
          </ac:inkMkLst>
        </pc:inkChg>
        <pc:inkChg chg="add mod">
          <ac:chgData name="Lara Pudwell" userId="fcfb53c13372e85d" providerId="LiveId" clId="{4698D407-C140-4CE4-8F08-ACA5C72AAACC}" dt="2025-03-17T23:32:37.556" v="2759"/>
          <ac:inkMkLst>
            <pc:docMk/>
            <pc:sldMk cId="902893538" sldId="281"/>
            <ac:inkMk id="29" creationId="{F9B28644-78E8-E5A0-CC62-056118511AA8}"/>
          </ac:inkMkLst>
        </pc:inkChg>
      </pc:sldChg>
      <pc:sldChg chg="addSp modSp add mod ord modAnim">
        <pc:chgData name="Lara Pudwell" userId="fcfb53c13372e85d" providerId="LiveId" clId="{4698D407-C140-4CE4-8F08-ACA5C72AAACC}" dt="2025-03-17T23:35:38.721" v="2978"/>
        <pc:sldMkLst>
          <pc:docMk/>
          <pc:sldMk cId="1567763528" sldId="282"/>
        </pc:sldMkLst>
        <pc:spChg chg="add mod">
          <ac:chgData name="Lara Pudwell" userId="fcfb53c13372e85d" providerId="LiveId" clId="{4698D407-C140-4CE4-8F08-ACA5C72AAACC}" dt="2025-03-17T23:35:26.118" v="2976" actId="113"/>
          <ac:spMkLst>
            <pc:docMk/>
            <pc:sldMk cId="1567763528" sldId="282"/>
            <ac:spMk id="2" creationId="{00499965-029F-3DD3-E960-6574A4A3F7C6}"/>
          </ac:spMkLst>
        </pc:spChg>
      </pc:sldChg>
      <pc:sldChg chg="addSp delSp modSp add mod ord modAnim">
        <pc:chgData name="Lara Pudwell" userId="fcfb53c13372e85d" providerId="LiveId" clId="{4698D407-C140-4CE4-8F08-ACA5C72AAACC}" dt="2025-03-18T03:01:03.161" v="3825"/>
        <pc:sldMkLst>
          <pc:docMk/>
          <pc:sldMk cId="2078894620" sldId="283"/>
        </pc:sldMkLst>
        <pc:spChg chg="add mod">
          <ac:chgData name="Lara Pudwell" userId="fcfb53c13372e85d" providerId="LiveId" clId="{4698D407-C140-4CE4-8F08-ACA5C72AAACC}" dt="2025-03-17T23:38:55.442" v="3175" actId="20577"/>
          <ac:spMkLst>
            <pc:docMk/>
            <pc:sldMk cId="2078894620" sldId="283"/>
            <ac:spMk id="2" creationId="{53BB85EF-079A-232B-3CA0-8D4F952DE5F1}"/>
          </ac:spMkLst>
        </pc:spChg>
        <pc:spChg chg="add mod">
          <ac:chgData name="Lara Pudwell" userId="fcfb53c13372e85d" providerId="LiveId" clId="{4698D407-C140-4CE4-8F08-ACA5C72AAACC}" dt="2025-03-17T23:39:46.615" v="3320" actId="255"/>
          <ac:spMkLst>
            <pc:docMk/>
            <pc:sldMk cId="2078894620" sldId="283"/>
            <ac:spMk id="6" creationId="{20A06185-5F96-8345-9A4F-57E55DFCAC73}"/>
          </ac:spMkLst>
        </pc:spChg>
        <pc:graphicFrameChg chg="mod modGraphic">
          <ac:chgData name="Lara Pudwell" userId="fcfb53c13372e85d" providerId="LiveId" clId="{4698D407-C140-4CE4-8F08-ACA5C72AAACC}" dt="2025-03-17T23:37:14.241" v="2995" actId="1076"/>
          <ac:graphicFrameMkLst>
            <pc:docMk/>
            <pc:sldMk cId="2078894620" sldId="283"/>
            <ac:graphicFrameMk id="3" creationId="{A87A7CB6-66D3-229A-D500-3F703FEBBB77}"/>
          </ac:graphicFrameMkLst>
        </pc:graphicFrameChg>
        <pc:graphicFrameChg chg="mod modGraphic">
          <ac:chgData name="Lara Pudwell" userId="fcfb53c13372e85d" providerId="LiveId" clId="{4698D407-C140-4CE4-8F08-ACA5C72AAACC}" dt="2025-03-17T23:37:17.852" v="2996" actId="1076"/>
          <ac:graphicFrameMkLst>
            <pc:docMk/>
            <pc:sldMk cId="2078894620" sldId="283"/>
            <ac:graphicFrameMk id="4" creationId="{EE18735B-D6B8-AE60-82D4-828E5510AEAD}"/>
          </ac:graphicFrameMkLst>
        </pc:graphicFrameChg>
        <pc:inkChg chg="add">
          <ac:chgData name="Lara Pudwell" userId="fcfb53c13372e85d" providerId="LiveId" clId="{4698D407-C140-4CE4-8F08-ACA5C72AAACC}" dt="2025-03-17T23:40:16.877" v="3322" actId="9405"/>
          <ac:inkMkLst>
            <pc:docMk/>
            <pc:sldMk cId="2078894620" sldId="283"/>
            <ac:inkMk id="8" creationId="{289B46FE-AF26-5873-A4AF-7DAD68C63166}"/>
          </ac:inkMkLst>
        </pc:inkChg>
        <pc:inkChg chg="add mod">
          <ac:chgData name="Lara Pudwell" userId="fcfb53c13372e85d" providerId="LiveId" clId="{4698D407-C140-4CE4-8F08-ACA5C72AAACC}" dt="2025-03-17T23:40:23.594" v="3325"/>
          <ac:inkMkLst>
            <pc:docMk/>
            <pc:sldMk cId="2078894620" sldId="283"/>
            <ac:inkMk id="11" creationId="{FEABC50D-7130-95AF-C32D-574135377429}"/>
          </ac:inkMkLst>
        </pc:inkChg>
        <pc:inkChg chg="add">
          <ac:chgData name="Lara Pudwell" userId="fcfb53c13372e85d" providerId="LiveId" clId="{4698D407-C140-4CE4-8F08-ACA5C72AAACC}" dt="2025-03-17T23:40:27.940" v="3326" actId="9405"/>
          <ac:inkMkLst>
            <pc:docMk/>
            <pc:sldMk cId="2078894620" sldId="283"/>
            <ac:inkMk id="12" creationId="{07C528BA-CFBA-23B8-06D5-503C64BB8060}"/>
          </ac:inkMkLst>
        </pc:inkChg>
        <pc:inkChg chg="add">
          <ac:chgData name="Lara Pudwell" userId="fcfb53c13372e85d" providerId="LiveId" clId="{4698D407-C140-4CE4-8F08-ACA5C72AAACC}" dt="2025-03-17T23:40:36.547" v="3327" actId="9405"/>
          <ac:inkMkLst>
            <pc:docMk/>
            <pc:sldMk cId="2078894620" sldId="283"/>
            <ac:inkMk id="13" creationId="{0AB82346-E051-430B-8542-D838CE461143}"/>
          </ac:inkMkLst>
        </pc:inkChg>
        <pc:inkChg chg="add">
          <ac:chgData name="Lara Pudwell" userId="fcfb53c13372e85d" providerId="LiveId" clId="{4698D407-C140-4CE4-8F08-ACA5C72AAACC}" dt="2025-03-17T23:40:48.128" v="3328" actId="9405"/>
          <ac:inkMkLst>
            <pc:docMk/>
            <pc:sldMk cId="2078894620" sldId="283"/>
            <ac:inkMk id="14" creationId="{74BF6BFC-7970-3996-7F1C-53C46588AD72}"/>
          </ac:inkMkLst>
        </pc:inkChg>
        <pc:inkChg chg="add">
          <ac:chgData name="Lara Pudwell" userId="fcfb53c13372e85d" providerId="LiveId" clId="{4698D407-C140-4CE4-8F08-ACA5C72AAACC}" dt="2025-03-17T23:40:56.032" v="3329" actId="9405"/>
          <ac:inkMkLst>
            <pc:docMk/>
            <pc:sldMk cId="2078894620" sldId="283"/>
            <ac:inkMk id="16" creationId="{FD954BE8-1CFD-D6E8-B470-F19C8F32C750}"/>
          </ac:inkMkLst>
        </pc:inkChg>
      </pc:sldChg>
      <pc:sldChg chg="addSp delSp modSp add mod delAnim modAnim">
        <pc:chgData name="Lara Pudwell" userId="fcfb53c13372e85d" providerId="LiveId" clId="{4698D407-C140-4CE4-8F08-ACA5C72AAACC}" dt="2025-03-18T03:01:33.529" v="3827"/>
        <pc:sldMkLst>
          <pc:docMk/>
          <pc:sldMk cId="1375366621" sldId="284"/>
        </pc:sldMkLst>
        <pc:spChg chg="mod">
          <ac:chgData name="Lara Pudwell" userId="fcfb53c13372e85d" providerId="LiveId" clId="{4698D407-C140-4CE4-8F08-ACA5C72AAACC}" dt="2025-03-17T23:42:39.491" v="3403" actId="20577"/>
          <ac:spMkLst>
            <pc:docMk/>
            <pc:sldMk cId="1375366621" sldId="284"/>
            <ac:spMk id="2" creationId="{93A120E0-7FEB-05FF-838D-F72567F6E13C}"/>
          </ac:spMkLst>
        </pc:spChg>
        <pc:spChg chg="mod">
          <ac:chgData name="Lara Pudwell" userId="fcfb53c13372e85d" providerId="LiveId" clId="{4698D407-C140-4CE4-8F08-ACA5C72AAACC}" dt="2025-03-18T02:50:33.649" v="3702" actId="20577"/>
          <ac:spMkLst>
            <pc:docMk/>
            <pc:sldMk cId="1375366621" sldId="284"/>
            <ac:spMk id="6" creationId="{5730E2C0-022B-A955-4F60-0BDFF2356414}"/>
          </ac:spMkLst>
        </pc:spChg>
        <pc:grpChg chg="mod">
          <ac:chgData name="Lara Pudwell" userId="fcfb53c13372e85d" providerId="LiveId" clId="{4698D407-C140-4CE4-8F08-ACA5C72AAACC}" dt="2025-03-18T02:50:54.870" v="3708"/>
          <ac:grpSpMkLst>
            <pc:docMk/>
            <pc:sldMk cId="1375366621" sldId="284"/>
            <ac:grpSpMk id="14" creationId="{0AAD63CD-8FBF-F1BA-53DB-F238AD9F9E4A}"/>
          </ac:grpSpMkLst>
        </pc:grpChg>
        <pc:grpChg chg="mod">
          <ac:chgData name="Lara Pudwell" userId="fcfb53c13372e85d" providerId="LiveId" clId="{4698D407-C140-4CE4-8F08-ACA5C72AAACC}" dt="2025-03-18T02:51:06.992" v="3717"/>
          <ac:grpSpMkLst>
            <pc:docMk/>
            <pc:sldMk cId="1375366621" sldId="284"/>
            <ac:grpSpMk id="29" creationId="{4E5B80CC-87DC-E631-426E-C156503E0979}"/>
          </ac:grpSpMkLst>
        </pc:grpChg>
        <pc:grpChg chg="mod">
          <ac:chgData name="Lara Pudwell" userId="fcfb53c13372e85d" providerId="LiveId" clId="{4698D407-C140-4CE4-8F08-ACA5C72AAACC}" dt="2025-03-18T02:51:15.858" v="3723"/>
          <ac:grpSpMkLst>
            <pc:docMk/>
            <pc:sldMk cId="1375366621" sldId="284"/>
            <ac:grpSpMk id="35" creationId="{00C706E4-3BF5-1B7A-1CE1-68B649D7830D}"/>
          </ac:grpSpMkLst>
        </pc:grpChg>
        <pc:grpChg chg="mod">
          <ac:chgData name="Lara Pudwell" userId="fcfb53c13372e85d" providerId="LiveId" clId="{4698D407-C140-4CE4-8F08-ACA5C72AAACC}" dt="2025-03-18T02:51:23.592" v="3728"/>
          <ac:grpSpMkLst>
            <pc:docMk/>
            <pc:sldMk cId="1375366621" sldId="284"/>
            <ac:grpSpMk id="40" creationId="{2C8DEAD0-446F-03C6-FFE7-7260CFCC45BD}"/>
          </ac:grpSpMkLst>
        </pc:grpChg>
        <pc:grpChg chg="mod">
          <ac:chgData name="Lara Pudwell" userId="fcfb53c13372e85d" providerId="LiveId" clId="{4698D407-C140-4CE4-8F08-ACA5C72AAACC}" dt="2025-03-18T02:51:39.823" v="3736"/>
          <ac:grpSpMkLst>
            <pc:docMk/>
            <pc:sldMk cId="1375366621" sldId="284"/>
            <ac:grpSpMk id="48" creationId="{8B24C6AE-7B1B-C0D1-81A9-82C94809C758}"/>
          </ac:grpSpMkLst>
        </pc:grpChg>
        <pc:grpChg chg="mod">
          <ac:chgData name="Lara Pudwell" userId="fcfb53c13372e85d" providerId="LiveId" clId="{4698D407-C140-4CE4-8F08-ACA5C72AAACC}" dt="2025-03-18T02:51:56.240" v="3746"/>
          <ac:grpSpMkLst>
            <pc:docMk/>
            <pc:sldMk cId="1375366621" sldId="284"/>
            <ac:grpSpMk id="56" creationId="{B8C4EFD1-1BBE-F40F-E4FC-0471986D2F8B}"/>
          </ac:grpSpMkLst>
        </pc:grpChg>
        <pc:grpChg chg="mod">
          <ac:chgData name="Lara Pudwell" userId="fcfb53c13372e85d" providerId="LiveId" clId="{4698D407-C140-4CE4-8F08-ACA5C72AAACC}" dt="2025-03-18T02:56:38.013" v="3797"/>
          <ac:grpSpMkLst>
            <pc:docMk/>
            <pc:sldMk cId="1375366621" sldId="284"/>
            <ac:grpSpMk id="72" creationId="{F4813684-8BCD-BAE2-233D-52AAAC88CC6C}"/>
          </ac:grpSpMkLst>
        </pc:grpChg>
        <pc:inkChg chg="add mod">
          <ac:chgData name="Lara Pudwell" userId="fcfb53c13372e85d" providerId="LiveId" clId="{4698D407-C140-4CE4-8F08-ACA5C72AAACC}" dt="2025-03-18T02:50:54.870" v="3708"/>
          <ac:inkMkLst>
            <pc:docMk/>
            <pc:sldMk cId="1375366621" sldId="284"/>
            <ac:inkMk id="5" creationId="{A56A2185-0D23-D52C-4355-4D0DEE5829C7}"/>
          </ac:inkMkLst>
        </pc:inkChg>
        <pc:inkChg chg="add mod">
          <ac:chgData name="Lara Pudwell" userId="fcfb53c13372e85d" providerId="LiveId" clId="{4698D407-C140-4CE4-8F08-ACA5C72AAACC}" dt="2025-03-18T02:50:54.870" v="3708"/>
          <ac:inkMkLst>
            <pc:docMk/>
            <pc:sldMk cId="1375366621" sldId="284"/>
            <ac:inkMk id="10" creationId="{5E494095-E0AC-C435-5737-0EE9039376B0}"/>
          </ac:inkMkLst>
        </pc:inkChg>
        <pc:inkChg chg="add mod">
          <ac:chgData name="Lara Pudwell" userId="fcfb53c13372e85d" providerId="LiveId" clId="{4698D407-C140-4CE4-8F08-ACA5C72AAACC}" dt="2025-03-18T02:50:54.870" v="3708"/>
          <ac:inkMkLst>
            <pc:docMk/>
            <pc:sldMk cId="1375366621" sldId="284"/>
            <ac:inkMk id="11" creationId="{00B5FDF4-60D9-57C0-2B48-DAF267098BCE}"/>
          </ac:inkMkLst>
        </pc:inkChg>
        <pc:inkChg chg="add mod">
          <ac:chgData name="Lara Pudwell" userId="fcfb53c13372e85d" providerId="LiveId" clId="{4698D407-C140-4CE4-8F08-ACA5C72AAACC}" dt="2025-03-18T02:50:54.870" v="3708"/>
          <ac:inkMkLst>
            <pc:docMk/>
            <pc:sldMk cId="1375366621" sldId="284"/>
            <ac:inkMk id="12" creationId="{B8805E88-23F4-54C9-0222-F8EAF7A53E4C}"/>
          </ac:inkMkLst>
        </pc:inkChg>
        <pc:inkChg chg="add mod">
          <ac:chgData name="Lara Pudwell" userId="fcfb53c13372e85d" providerId="LiveId" clId="{4698D407-C140-4CE4-8F08-ACA5C72AAACC}" dt="2025-03-18T02:50:54.870" v="3708"/>
          <ac:inkMkLst>
            <pc:docMk/>
            <pc:sldMk cId="1375366621" sldId="284"/>
            <ac:inkMk id="13" creationId="{0A67C4F8-72A7-D46D-3B6D-4E10776E4A53}"/>
          </ac:inkMkLst>
        </pc:inkChg>
        <pc:inkChg chg="add mod">
          <ac:chgData name="Lara Pudwell" userId="fcfb53c13372e85d" providerId="LiveId" clId="{4698D407-C140-4CE4-8F08-ACA5C72AAACC}" dt="2025-03-18T02:51:06.992" v="3717"/>
          <ac:inkMkLst>
            <pc:docMk/>
            <pc:sldMk cId="1375366621" sldId="284"/>
            <ac:inkMk id="16" creationId="{D9F88775-B5B1-42EF-EF9C-1484E8F7D684}"/>
          </ac:inkMkLst>
        </pc:inkChg>
        <pc:inkChg chg="add mod">
          <ac:chgData name="Lara Pudwell" userId="fcfb53c13372e85d" providerId="LiveId" clId="{4698D407-C140-4CE4-8F08-ACA5C72AAACC}" dt="2025-03-18T02:51:06.992" v="3717"/>
          <ac:inkMkLst>
            <pc:docMk/>
            <pc:sldMk cId="1375366621" sldId="284"/>
            <ac:inkMk id="18" creationId="{10DDB669-9E81-B4B4-A308-AB9012A098E1}"/>
          </ac:inkMkLst>
        </pc:inkChg>
        <pc:inkChg chg="add mod">
          <ac:chgData name="Lara Pudwell" userId="fcfb53c13372e85d" providerId="LiveId" clId="{4698D407-C140-4CE4-8F08-ACA5C72AAACC}" dt="2025-03-18T02:51:06.992" v="3717"/>
          <ac:inkMkLst>
            <pc:docMk/>
            <pc:sldMk cId="1375366621" sldId="284"/>
            <ac:inkMk id="20" creationId="{A82BE3EC-B31F-934D-9B2E-F79528E96CFC}"/>
          </ac:inkMkLst>
        </pc:inkChg>
        <pc:inkChg chg="add mod">
          <ac:chgData name="Lara Pudwell" userId="fcfb53c13372e85d" providerId="LiveId" clId="{4698D407-C140-4CE4-8F08-ACA5C72AAACC}" dt="2025-03-18T02:51:03.488" v="3715"/>
          <ac:inkMkLst>
            <pc:docMk/>
            <pc:sldMk cId="1375366621" sldId="284"/>
            <ac:inkMk id="27" creationId="{4A76749F-73BD-C55E-A639-F6727C39FD9E}"/>
          </ac:inkMkLst>
        </pc:inkChg>
        <pc:inkChg chg="add mod">
          <ac:chgData name="Lara Pudwell" userId="fcfb53c13372e85d" providerId="LiveId" clId="{4698D407-C140-4CE4-8F08-ACA5C72AAACC}" dt="2025-03-18T02:51:06.992" v="3717"/>
          <ac:inkMkLst>
            <pc:docMk/>
            <pc:sldMk cId="1375366621" sldId="284"/>
            <ac:inkMk id="28" creationId="{FFD065A6-85A3-64B2-B141-9A41517F7DDC}"/>
          </ac:inkMkLst>
        </pc:inkChg>
        <pc:inkChg chg="add">
          <ac:chgData name="Lara Pudwell" userId="fcfb53c13372e85d" providerId="LiveId" clId="{4698D407-C140-4CE4-8F08-ACA5C72AAACC}" dt="2025-03-18T02:51:11.337" v="3718" actId="9405"/>
          <ac:inkMkLst>
            <pc:docMk/>
            <pc:sldMk cId="1375366621" sldId="284"/>
            <ac:inkMk id="30" creationId="{C31A14F6-9CA3-5ABF-8A0C-9F3906DF0721}"/>
          </ac:inkMkLst>
        </pc:inkChg>
        <pc:inkChg chg="add mod">
          <ac:chgData name="Lara Pudwell" userId="fcfb53c13372e85d" providerId="LiveId" clId="{4698D407-C140-4CE4-8F08-ACA5C72AAACC}" dt="2025-03-18T02:51:15.858" v="3723"/>
          <ac:inkMkLst>
            <pc:docMk/>
            <pc:sldMk cId="1375366621" sldId="284"/>
            <ac:inkMk id="31" creationId="{09C82D99-7AC5-B687-ED87-F8E72175338A}"/>
          </ac:inkMkLst>
        </pc:inkChg>
        <pc:inkChg chg="add mod">
          <ac:chgData name="Lara Pudwell" userId="fcfb53c13372e85d" providerId="LiveId" clId="{4698D407-C140-4CE4-8F08-ACA5C72AAACC}" dt="2025-03-18T02:51:15.858" v="3723"/>
          <ac:inkMkLst>
            <pc:docMk/>
            <pc:sldMk cId="1375366621" sldId="284"/>
            <ac:inkMk id="32" creationId="{CAAB2350-A286-CA40-3747-1E5549BDE1B3}"/>
          </ac:inkMkLst>
        </pc:inkChg>
        <pc:inkChg chg="add mod">
          <ac:chgData name="Lara Pudwell" userId="fcfb53c13372e85d" providerId="LiveId" clId="{4698D407-C140-4CE4-8F08-ACA5C72AAACC}" dt="2025-03-18T02:51:15.858" v="3723"/>
          <ac:inkMkLst>
            <pc:docMk/>
            <pc:sldMk cId="1375366621" sldId="284"/>
            <ac:inkMk id="33" creationId="{6A11E27E-36F4-E259-C7BD-6D906A3B8918}"/>
          </ac:inkMkLst>
        </pc:inkChg>
        <pc:inkChg chg="add">
          <ac:chgData name="Lara Pudwell" userId="fcfb53c13372e85d" providerId="LiveId" clId="{4698D407-C140-4CE4-8F08-ACA5C72AAACC}" dt="2025-03-18T02:51:15.091" v="3722" actId="9405"/>
          <ac:inkMkLst>
            <pc:docMk/>
            <pc:sldMk cId="1375366621" sldId="284"/>
            <ac:inkMk id="34" creationId="{5E847371-5B9F-4899-651D-5F0E0BC56F35}"/>
          </ac:inkMkLst>
        </pc:inkChg>
        <pc:inkChg chg="add">
          <ac:chgData name="Lara Pudwell" userId="fcfb53c13372e85d" providerId="LiveId" clId="{4698D407-C140-4CE4-8F08-ACA5C72AAACC}" dt="2025-03-18T02:51:20.653" v="3724" actId="9405"/>
          <ac:inkMkLst>
            <pc:docMk/>
            <pc:sldMk cId="1375366621" sldId="284"/>
            <ac:inkMk id="36" creationId="{174BF4EE-AF77-A9EC-22ED-42AB258DC9FE}"/>
          </ac:inkMkLst>
        </pc:inkChg>
        <pc:inkChg chg="add mod">
          <ac:chgData name="Lara Pudwell" userId="fcfb53c13372e85d" providerId="LiveId" clId="{4698D407-C140-4CE4-8F08-ACA5C72AAACC}" dt="2025-03-18T02:51:23.592" v="3728"/>
          <ac:inkMkLst>
            <pc:docMk/>
            <pc:sldMk cId="1375366621" sldId="284"/>
            <ac:inkMk id="37" creationId="{0EF13AC4-A102-72EB-A659-0B54F669D58A}"/>
          </ac:inkMkLst>
        </pc:inkChg>
        <pc:inkChg chg="add mod">
          <ac:chgData name="Lara Pudwell" userId="fcfb53c13372e85d" providerId="LiveId" clId="{4698D407-C140-4CE4-8F08-ACA5C72AAACC}" dt="2025-03-18T02:51:23.592" v="3728"/>
          <ac:inkMkLst>
            <pc:docMk/>
            <pc:sldMk cId="1375366621" sldId="284"/>
            <ac:inkMk id="38" creationId="{665C4613-AB07-1AFF-DBED-D8DF17981BFD}"/>
          </ac:inkMkLst>
        </pc:inkChg>
        <pc:inkChg chg="add">
          <ac:chgData name="Lara Pudwell" userId="fcfb53c13372e85d" providerId="LiveId" clId="{4698D407-C140-4CE4-8F08-ACA5C72AAACC}" dt="2025-03-18T02:51:22.987" v="3727" actId="9405"/>
          <ac:inkMkLst>
            <pc:docMk/>
            <pc:sldMk cId="1375366621" sldId="284"/>
            <ac:inkMk id="39" creationId="{A430707D-0282-3496-2842-F9FFA6D664E6}"/>
          </ac:inkMkLst>
        </pc:inkChg>
        <pc:inkChg chg="add">
          <ac:chgData name="Lara Pudwell" userId="fcfb53c13372e85d" providerId="LiveId" clId="{4698D407-C140-4CE4-8F08-ACA5C72AAACC}" dt="2025-03-18T02:51:26.498" v="3729" actId="9405"/>
          <ac:inkMkLst>
            <pc:docMk/>
            <pc:sldMk cId="1375366621" sldId="284"/>
            <ac:inkMk id="41" creationId="{DBB0E2E6-2AA1-0986-5DC5-EAE022DA9409}"/>
          </ac:inkMkLst>
        </pc:inkChg>
        <pc:inkChg chg="add">
          <ac:chgData name="Lara Pudwell" userId="fcfb53c13372e85d" providerId="LiveId" clId="{4698D407-C140-4CE4-8F08-ACA5C72AAACC}" dt="2025-03-18T02:51:31.873" v="3730" actId="9405"/>
          <ac:inkMkLst>
            <pc:docMk/>
            <pc:sldMk cId="1375366621" sldId="284"/>
            <ac:inkMk id="42" creationId="{5C2AF746-B3FC-9595-4F3E-AA322FF88E11}"/>
          </ac:inkMkLst>
        </pc:inkChg>
        <pc:inkChg chg="add mod">
          <ac:chgData name="Lara Pudwell" userId="fcfb53c13372e85d" providerId="LiveId" clId="{4698D407-C140-4CE4-8F08-ACA5C72AAACC}" dt="2025-03-18T02:51:39.823" v="3736"/>
          <ac:inkMkLst>
            <pc:docMk/>
            <pc:sldMk cId="1375366621" sldId="284"/>
            <ac:inkMk id="43" creationId="{8B34A036-4968-AA90-0BE2-A160E753C262}"/>
          </ac:inkMkLst>
        </pc:inkChg>
        <pc:inkChg chg="add mod">
          <ac:chgData name="Lara Pudwell" userId="fcfb53c13372e85d" providerId="LiveId" clId="{4698D407-C140-4CE4-8F08-ACA5C72AAACC}" dt="2025-03-18T02:51:39.823" v="3736"/>
          <ac:inkMkLst>
            <pc:docMk/>
            <pc:sldMk cId="1375366621" sldId="284"/>
            <ac:inkMk id="44" creationId="{0B2B041D-2CBC-5A5B-00EA-89A1B9DF8BC6}"/>
          </ac:inkMkLst>
        </pc:inkChg>
        <pc:inkChg chg="add mod">
          <ac:chgData name="Lara Pudwell" userId="fcfb53c13372e85d" providerId="LiveId" clId="{4698D407-C140-4CE4-8F08-ACA5C72AAACC}" dt="2025-03-18T02:51:39.823" v="3736"/>
          <ac:inkMkLst>
            <pc:docMk/>
            <pc:sldMk cId="1375366621" sldId="284"/>
            <ac:inkMk id="46" creationId="{EDB3AE54-932A-2729-6704-A0F40B3580CA}"/>
          </ac:inkMkLst>
        </pc:inkChg>
        <pc:inkChg chg="add mod">
          <ac:chgData name="Lara Pudwell" userId="fcfb53c13372e85d" providerId="LiveId" clId="{4698D407-C140-4CE4-8F08-ACA5C72AAACC}" dt="2025-03-18T02:51:39.823" v="3736"/>
          <ac:inkMkLst>
            <pc:docMk/>
            <pc:sldMk cId="1375366621" sldId="284"/>
            <ac:inkMk id="47" creationId="{F02CB1FC-2CD3-D4F2-7A1E-B1DE84EF2E51}"/>
          </ac:inkMkLst>
        </pc:inkChg>
        <pc:inkChg chg="add">
          <ac:chgData name="Lara Pudwell" userId="fcfb53c13372e85d" providerId="LiveId" clId="{4698D407-C140-4CE4-8F08-ACA5C72AAACC}" dt="2025-03-18T02:51:42.470" v="3737" actId="9405"/>
          <ac:inkMkLst>
            <pc:docMk/>
            <pc:sldMk cId="1375366621" sldId="284"/>
            <ac:inkMk id="49" creationId="{57CB94EB-07B6-FDFF-BD08-9582E7742670}"/>
          </ac:inkMkLst>
        </pc:inkChg>
        <pc:inkChg chg="add">
          <ac:chgData name="Lara Pudwell" userId="fcfb53c13372e85d" providerId="LiveId" clId="{4698D407-C140-4CE4-8F08-ACA5C72AAACC}" dt="2025-03-18T02:51:49.439" v="3742" actId="9405"/>
          <ac:inkMkLst>
            <pc:docMk/>
            <pc:sldMk cId="1375366621" sldId="284"/>
            <ac:inkMk id="52" creationId="{337E1E92-093A-29EB-6C97-364C114D53E0}"/>
          </ac:inkMkLst>
        </pc:inkChg>
        <pc:inkChg chg="add mod">
          <ac:chgData name="Lara Pudwell" userId="fcfb53c13372e85d" providerId="LiveId" clId="{4698D407-C140-4CE4-8F08-ACA5C72AAACC}" dt="2025-03-18T02:51:56.240" v="3746"/>
          <ac:inkMkLst>
            <pc:docMk/>
            <pc:sldMk cId="1375366621" sldId="284"/>
            <ac:inkMk id="53" creationId="{7E348F6A-C4FC-4CAF-1927-8C7970217C86}"/>
          </ac:inkMkLst>
        </pc:inkChg>
        <pc:inkChg chg="add mod">
          <ac:chgData name="Lara Pudwell" userId="fcfb53c13372e85d" providerId="LiveId" clId="{4698D407-C140-4CE4-8F08-ACA5C72AAACC}" dt="2025-03-18T02:51:56.240" v="3746"/>
          <ac:inkMkLst>
            <pc:docMk/>
            <pc:sldMk cId="1375366621" sldId="284"/>
            <ac:inkMk id="54" creationId="{39160E58-B854-954B-04EA-8D642C726B53}"/>
          </ac:inkMkLst>
        </pc:inkChg>
        <pc:inkChg chg="add mod">
          <ac:chgData name="Lara Pudwell" userId="fcfb53c13372e85d" providerId="LiveId" clId="{4698D407-C140-4CE4-8F08-ACA5C72AAACC}" dt="2025-03-18T02:51:56.240" v="3746"/>
          <ac:inkMkLst>
            <pc:docMk/>
            <pc:sldMk cId="1375366621" sldId="284"/>
            <ac:inkMk id="55" creationId="{32EFE575-301B-A1CC-A35B-1D96980B773D}"/>
          </ac:inkMkLst>
        </pc:inkChg>
        <pc:inkChg chg="add">
          <ac:chgData name="Lara Pudwell" userId="fcfb53c13372e85d" providerId="LiveId" clId="{4698D407-C140-4CE4-8F08-ACA5C72AAACC}" dt="2025-03-18T02:52:29.320" v="3749" actId="9405"/>
          <ac:inkMkLst>
            <pc:docMk/>
            <pc:sldMk cId="1375366621" sldId="284"/>
            <ac:inkMk id="58" creationId="{A0DB3B43-CC46-7140-CB1D-B3FF1E520294}"/>
          </ac:inkMkLst>
        </pc:inkChg>
        <pc:inkChg chg="add">
          <ac:chgData name="Lara Pudwell" userId="fcfb53c13372e85d" providerId="LiveId" clId="{4698D407-C140-4CE4-8F08-ACA5C72AAACC}" dt="2025-03-18T02:54:46.425" v="3777" actId="9405"/>
          <ac:inkMkLst>
            <pc:docMk/>
            <pc:sldMk cId="1375366621" sldId="284"/>
            <ac:inkMk id="59" creationId="{D7BE8F03-FF0D-0955-D677-43D7733EC0A3}"/>
          </ac:inkMkLst>
        </pc:inkChg>
        <pc:inkChg chg="add">
          <ac:chgData name="Lara Pudwell" userId="fcfb53c13372e85d" providerId="LiveId" clId="{4698D407-C140-4CE4-8F08-ACA5C72AAACC}" dt="2025-03-18T02:54:51.740" v="3778" actId="9405"/>
          <ac:inkMkLst>
            <pc:docMk/>
            <pc:sldMk cId="1375366621" sldId="284"/>
            <ac:inkMk id="60" creationId="{63A01FCA-AF07-FE96-8A79-F74947EB2C60}"/>
          </ac:inkMkLst>
        </pc:inkChg>
        <pc:inkChg chg="add">
          <ac:chgData name="Lara Pudwell" userId="fcfb53c13372e85d" providerId="LiveId" clId="{4698D407-C140-4CE4-8F08-ACA5C72AAACC}" dt="2025-03-18T02:54:53.744" v="3779" actId="9405"/>
          <ac:inkMkLst>
            <pc:docMk/>
            <pc:sldMk cId="1375366621" sldId="284"/>
            <ac:inkMk id="61" creationId="{5CE48B38-2A6A-067B-DD09-A8E21FD3346A}"/>
          </ac:inkMkLst>
        </pc:inkChg>
        <pc:inkChg chg="add">
          <ac:chgData name="Lara Pudwell" userId="fcfb53c13372e85d" providerId="LiveId" clId="{4698D407-C140-4CE4-8F08-ACA5C72AAACC}" dt="2025-03-18T02:55:08.438" v="3780" actId="9405"/>
          <ac:inkMkLst>
            <pc:docMk/>
            <pc:sldMk cId="1375366621" sldId="284"/>
            <ac:inkMk id="62" creationId="{D3C262E4-047F-5EB7-95E9-6C4D9BBA9E4A}"/>
          </ac:inkMkLst>
        </pc:inkChg>
        <pc:inkChg chg="add mod">
          <ac:chgData name="Lara Pudwell" userId="fcfb53c13372e85d" providerId="LiveId" clId="{4698D407-C140-4CE4-8F08-ACA5C72AAACC}" dt="2025-03-18T02:56:38.013" v="3797"/>
          <ac:inkMkLst>
            <pc:docMk/>
            <pc:sldMk cId="1375366621" sldId="284"/>
            <ac:inkMk id="66" creationId="{D08B0190-81E0-4F44-C494-A457B9D862FA}"/>
          </ac:inkMkLst>
        </pc:inkChg>
        <pc:inkChg chg="add mod">
          <ac:chgData name="Lara Pudwell" userId="fcfb53c13372e85d" providerId="LiveId" clId="{4698D407-C140-4CE4-8F08-ACA5C72AAACC}" dt="2025-03-18T02:56:38.013" v="3797"/>
          <ac:inkMkLst>
            <pc:docMk/>
            <pc:sldMk cId="1375366621" sldId="284"/>
            <ac:inkMk id="67" creationId="{95A0B8A8-4613-DD62-1319-461F3A739AFD}"/>
          </ac:inkMkLst>
        </pc:inkChg>
        <pc:inkChg chg="add mod">
          <ac:chgData name="Lara Pudwell" userId="fcfb53c13372e85d" providerId="LiveId" clId="{4698D407-C140-4CE4-8F08-ACA5C72AAACC}" dt="2025-03-18T02:56:38.013" v="3797"/>
          <ac:inkMkLst>
            <pc:docMk/>
            <pc:sldMk cId="1375366621" sldId="284"/>
            <ac:inkMk id="68" creationId="{114E8882-CFF5-41EB-D746-F5C9AA8730A8}"/>
          </ac:inkMkLst>
        </pc:inkChg>
        <pc:inkChg chg="add mod">
          <ac:chgData name="Lara Pudwell" userId="fcfb53c13372e85d" providerId="LiveId" clId="{4698D407-C140-4CE4-8F08-ACA5C72AAACC}" dt="2025-03-18T02:56:38.013" v="3797"/>
          <ac:inkMkLst>
            <pc:docMk/>
            <pc:sldMk cId="1375366621" sldId="284"/>
            <ac:inkMk id="70" creationId="{5B04C963-C68C-7512-874F-B3B65B485B68}"/>
          </ac:inkMkLst>
        </pc:inkChg>
        <pc:inkChg chg="add mod">
          <ac:chgData name="Lara Pudwell" userId="fcfb53c13372e85d" providerId="LiveId" clId="{4698D407-C140-4CE4-8F08-ACA5C72AAACC}" dt="2025-03-18T02:56:38.013" v="3797"/>
          <ac:inkMkLst>
            <pc:docMk/>
            <pc:sldMk cId="1375366621" sldId="284"/>
            <ac:inkMk id="71" creationId="{9ABE83A3-DDA6-5034-E205-32FFD82D8B08}"/>
          </ac:inkMkLst>
        </pc:inkChg>
        <pc:inkChg chg="add">
          <ac:chgData name="Lara Pudwell" userId="fcfb53c13372e85d" providerId="LiveId" clId="{4698D407-C140-4CE4-8F08-ACA5C72AAACC}" dt="2025-03-18T02:56:50.424" v="3798" actId="9405"/>
          <ac:inkMkLst>
            <pc:docMk/>
            <pc:sldMk cId="1375366621" sldId="284"/>
            <ac:inkMk id="73" creationId="{4CB09F84-027A-ACDB-2388-4F72209417C1}"/>
          </ac:inkMkLst>
        </pc:inkChg>
        <pc:inkChg chg="add">
          <ac:chgData name="Lara Pudwell" userId="fcfb53c13372e85d" providerId="LiveId" clId="{4698D407-C140-4CE4-8F08-ACA5C72AAACC}" dt="2025-03-18T02:56:55.472" v="3799" actId="9405"/>
          <ac:inkMkLst>
            <pc:docMk/>
            <pc:sldMk cId="1375366621" sldId="284"/>
            <ac:inkMk id="74" creationId="{460E998B-6C2D-F6EF-7015-1BDD719E42BA}"/>
          </ac:inkMkLst>
        </pc:inkChg>
        <pc:inkChg chg="add">
          <ac:chgData name="Lara Pudwell" userId="fcfb53c13372e85d" providerId="LiveId" clId="{4698D407-C140-4CE4-8F08-ACA5C72AAACC}" dt="2025-03-18T02:57:01.716" v="3800" actId="9405"/>
          <ac:inkMkLst>
            <pc:docMk/>
            <pc:sldMk cId="1375366621" sldId="284"/>
            <ac:inkMk id="75" creationId="{52F5D311-992E-8223-B29D-8AA4530A9D57}"/>
          </ac:inkMkLst>
        </pc:inkChg>
        <pc:inkChg chg="add">
          <ac:chgData name="Lara Pudwell" userId="fcfb53c13372e85d" providerId="LiveId" clId="{4698D407-C140-4CE4-8F08-ACA5C72AAACC}" dt="2025-03-18T02:57:03.732" v="3801" actId="9405"/>
          <ac:inkMkLst>
            <pc:docMk/>
            <pc:sldMk cId="1375366621" sldId="284"/>
            <ac:inkMk id="76" creationId="{4627ECA1-6F69-5552-D9D7-DE099ABCDAAE}"/>
          </ac:inkMkLst>
        </pc:inkChg>
        <pc:inkChg chg="add">
          <ac:chgData name="Lara Pudwell" userId="fcfb53c13372e85d" providerId="LiveId" clId="{4698D407-C140-4CE4-8F08-ACA5C72AAACC}" dt="2025-03-18T02:57:10.645" v="3802" actId="9405"/>
          <ac:inkMkLst>
            <pc:docMk/>
            <pc:sldMk cId="1375366621" sldId="284"/>
            <ac:inkMk id="77" creationId="{90872E1D-DA65-ADEE-377E-393489BA7470}"/>
          </ac:inkMkLst>
        </pc:inkChg>
        <pc:inkChg chg="add">
          <ac:chgData name="Lara Pudwell" userId="fcfb53c13372e85d" providerId="LiveId" clId="{4698D407-C140-4CE4-8F08-ACA5C72AAACC}" dt="2025-03-18T02:57:12.901" v="3803" actId="9405"/>
          <ac:inkMkLst>
            <pc:docMk/>
            <pc:sldMk cId="1375366621" sldId="284"/>
            <ac:inkMk id="78" creationId="{6D47B1A8-7CE1-4B8F-E583-D4D2DB1FCBFB}"/>
          </ac:inkMkLst>
        </pc:inkChg>
        <pc:inkChg chg="add">
          <ac:chgData name="Lara Pudwell" userId="fcfb53c13372e85d" providerId="LiveId" clId="{4698D407-C140-4CE4-8F08-ACA5C72AAACC}" dt="2025-03-18T02:57:20.584" v="3804" actId="9405"/>
          <ac:inkMkLst>
            <pc:docMk/>
            <pc:sldMk cId="1375366621" sldId="284"/>
            <ac:inkMk id="79" creationId="{E06DF46A-1A78-DC83-54D2-15C9BD0AE23A}"/>
          </ac:inkMkLst>
        </pc:inkChg>
        <pc:inkChg chg="add">
          <ac:chgData name="Lara Pudwell" userId="fcfb53c13372e85d" providerId="LiveId" clId="{4698D407-C140-4CE4-8F08-ACA5C72AAACC}" dt="2025-03-18T02:57:22.242" v="3805" actId="9405"/>
          <ac:inkMkLst>
            <pc:docMk/>
            <pc:sldMk cId="1375366621" sldId="284"/>
            <ac:inkMk id="80" creationId="{CF2A388A-6197-DECB-E49B-7E50432A04B2}"/>
          </ac:inkMkLst>
        </pc:inkChg>
        <pc:inkChg chg="add">
          <ac:chgData name="Lara Pudwell" userId="fcfb53c13372e85d" providerId="LiveId" clId="{4698D407-C140-4CE4-8F08-ACA5C72AAACC}" dt="2025-03-18T02:57:33.303" v="3806" actId="9405"/>
          <ac:inkMkLst>
            <pc:docMk/>
            <pc:sldMk cId="1375366621" sldId="284"/>
            <ac:inkMk id="81" creationId="{DCC0D20E-371E-3D81-9204-F14B39E44E59}"/>
          </ac:inkMkLst>
        </pc:inkChg>
      </pc:sldChg>
      <pc:sldChg chg="addSp delSp modSp add mod delAnim modAnim">
        <pc:chgData name="Lara Pudwell" userId="fcfb53c13372e85d" providerId="LiveId" clId="{4698D407-C140-4CE4-8F08-ACA5C72AAACC}" dt="2025-03-18T02:34:42.016" v="3509"/>
        <pc:sldMkLst>
          <pc:docMk/>
          <pc:sldMk cId="722465169" sldId="285"/>
        </pc:sldMkLst>
        <pc:grpChg chg="mod">
          <ac:chgData name="Lara Pudwell" userId="fcfb53c13372e85d" providerId="LiveId" clId="{4698D407-C140-4CE4-8F08-ACA5C72AAACC}" dt="2025-03-18T02:31:32.301" v="3459"/>
          <ac:grpSpMkLst>
            <pc:docMk/>
            <pc:sldMk cId="722465169" sldId="285"/>
            <ac:grpSpMk id="32" creationId="{01DA80AC-81D0-C9FB-1299-377C7394BD3D}"/>
          </ac:grpSpMkLst>
        </pc:grpChg>
        <pc:grpChg chg="mod">
          <ac:chgData name="Lara Pudwell" userId="fcfb53c13372e85d" providerId="LiveId" clId="{4698D407-C140-4CE4-8F08-ACA5C72AAACC}" dt="2025-03-18T02:31:47.690" v="3467"/>
          <ac:grpSpMkLst>
            <pc:docMk/>
            <pc:sldMk cId="722465169" sldId="285"/>
            <ac:grpSpMk id="40" creationId="{77FE0240-2B6E-EA7B-CFA2-F35CAE3601B3}"/>
          </ac:grpSpMkLst>
        </pc:grpChg>
        <pc:grpChg chg="mod">
          <ac:chgData name="Lara Pudwell" userId="fcfb53c13372e85d" providerId="LiveId" clId="{4698D407-C140-4CE4-8F08-ACA5C72AAACC}" dt="2025-03-18T02:32:03.961" v="3471"/>
          <ac:grpSpMkLst>
            <pc:docMk/>
            <pc:sldMk cId="722465169" sldId="285"/>
            <ac:grpSpMk id="44" creationId="{05303AB6-E371-EEF7-A04D-ACEF65D79558}"/>
          </ac:grpSpMkLst>
        </pc:grpChg>
        <pc:grpChg chg="mod">
          <ac:chgData name="Lara Pudwell" userId="fcfb53c13372e85d" providerId="LiveId" clId="{4698D407-C140-4CE4-8F08-ACA5C72AAACC}" dt="2025-03-18T02:32:12.598" v="3481"/>
          <ac:grpSpMkLst>
            <pc:docMk/>
            <pc:sldMk cId="722465169" sldId="285"/>
            <ac:grpSpMk id="54" creationId="{B1014724-CFDF-FDE6-8556-36D8C0609EDA}"/>
          </ac:grpSpMkLst>
        </pc:grpChg>
        <pc:grpChg chg="mod">
          <ac:chgData name="Lara Pudwell" userId="fcfb53c13372e85d" providerId="LiveId" clId="{4698D407-C140-4CE4-8F08-ACA5C72AAACC}" dt="2025-03-18T02:32:30.078" v="3492"/>
          <ac:grpSpMkLst>
            <pc:docMk/>
            <pc:sldMk cId="722465169" sldId="285"/>
            <ac:grpSpMk id="66" creationId="{4CD4174D-0782-910B-A5EA-605C555FE131}"/>
          </ac:grpSpMkLst>
        </pc:grpChg>
        <pc:inkChg chg="add mod">
          <ac:chgData name="Lara Pudwell" userId="fcfb53c13372e85d" providerId="LiveId" clId="{4698D407-C140-4CE4-8F08-ACA5C72AAACC}" dt="2025-03-18T02:31:32.301" v="3459"/>
          <ac:inkMkLst>
            <pc:docMk/>
            <pc:sldMk cId="722465169" sldId="285"/>
            <ac:inkMk id="22" creationId="{5BCABB9F-1203-4946-D573-5C1F9A42B0A9}"/>
          </ac:inkMkLst>
        </pc:inkChg>
        <pc:inkChg chg="add mod">
          <ac:chgData name="Lara Pudwell" userId="fcfb53c13372e85d" providerId="LiveId" clId="{4698D407-C140-4CE4-8F08-ACA5C72AAACC}" dt="2025-03-18T02:31:32.301" v="3459"/>
          <ac:inkMkLst>
            <pc:docMk/>
            <pc:sldMk cId="722465169" sldId="285"/>
            <ac:inkMk id="23" creationId="{7BD9EADD-7C2C-971A-96D0-E2B7F0C93CA9}"/>
          </ac:inkMkLst>
        </pc:inkChg>
        <pc:inkChg chg="add mod">
          <ac:chgData name="Lara Pudwell" userId="fcfb53c13372e85d" providerId="LiveId" clId="{4698D407-C140-4CE4-8F08-ACA5C72AAACC}" dt="2025-03-18T02:31:32.301" v="3459"/>
          <ac:inkMkLst>
            <pc:docMk/>
            <pc:sldMk cId="722465169" sldId="285"/>
            <ac:inkMk id="24" creationId="{3283EB70-8679-E515-0E28-3FE49AF6F9EF}"/>
          </ac:inkMkLst>
        </pc:inkChg>
        <pc:inkChg chg="add mod">
          <ac:chgData name="Lara Pudwell" userId="fcfb53c13372e85d" providerId="LiveId" clId="{4698D407-C140-4CE4-8F08-ACA5C72AAACC}" dt="2025-03-18T02:31:32.301" v="3459"/>
          <ac:inkMkLst>
            <pc:docMk/>
            <pc:sldMk cId="722465169" sldId="285"/>
            <ac:inkMk id="25" creationId="{4BC9CA1F-F25A-1AA3-C847-C62EF5EFB1A5}"/>
          </ac:inkMkLst>
        </pc:inkChg>
        <pc:inkChg chg="add mod">
          <ac:chgData name="Lara Pudwell" userId="fcfb53c13372e85d" providerId="LiveId" clId="{4698D407-C140-4CE4-8F08-ACA5C72AAACC}" dt="2025-03-18T02:31:32.301" v="3459"/>
          <ac:inkMkLst>
            <pc:docMk/>
            <pc:sldMk cId="722465169" sldId="285"/>
            <ac:inkMk id="26" creationId="{6B6B9FB2-90C6-1E90-A88F-C2C64AC81F07}"/>
          </ac:inkMkLst>
        </pc:inkChg>
        <pc:inkChg chg="add mod">
          <ac:chgData name="Lara Pudwell" userId="fcfb53c13372e85d" providerId="LiveId" clId="{4698D407-C140-4CE4-8F08-ACA5C72AAACC}" dt="2025-03-18T02:31:32.301" v="3459"/>
          <ac:inkMkLst>
            <pc:docMk/>
            <pc:sldMk cId="722465169" sldId="285"/>
            <ac:inkMk id="27" creationId="{1DE17762-79B1-581E-B044-995C2BF1124F}"/>
          </ac:inkMkLst>
        </pc:inkChg>
        <pc:inkChg chg="add mod">
          <ac:chgData name="Lara Pudwell" userId="fcfb53c13372e85d" providerId="LiveId" clId="{4698D407-C140-4CE4-8F08-ACA5C72AAACC}" dt="2025-03-18T02:31:32.301" v="3459"/>
          <ac:inkMkLst>
            <pc:docMk/>
            <pc:sldMk cId="722465169" sldId="285"/>
            <ac:inkMk id="29" creationId="{D0F0E4B9-961C-942E-323F-33917D725DED}"/>
          </ac:inkMkLst>
        </pc:inkChg>
        <pc:inkChg chg="add mod">
          <ac:chgData name="Lara Pudwell" userId="fcfb53c13372e85d" providerId="LiveId" clId="{4698D407-C140-4CE4-8F08-ACA5C72AAACC}" dt="2025-03-18T02:31:32.301" v="3459"/>
          <ac:inkMkLst>
            <pc:docMk/>
            <pc:sldMk cId="722465169" sldId="285"/>
            <ac:inkMk id="30" creationId="{57688776-540D-4F87-E321-91F1AE66CB17}"/>
          </ac:inkMkLst>
        </pc:inkChg>
        <pc:inkChg chg="add">
          <ac:chgData name="Lara Pudwell" userId="fcfb53c13372e85d" providerId="LiveId" clId="{4698D407-C140-4CE4-8F08-ACA5C72AAACC}" dt="2025-03-18T02:31:31.412" v="3458" actId="9405"/>
          <ac:inkMkLst>
            <pc:docMk/>
            <pc:sldMk cId="722465169" sldId="285"/>
            <ac:inkMk id="31" creationId="{D0AD2E0C-7270-B819-E1D2-8A01540F5C32}"/>
          </ac:inkMkLst>
        </pc:inkChg>
        <pc:inkChg chg="add mod">
          <ac:chgData name="Lara Pudwell" userId="fcfb53c13372e85d" providerId="LiveId" clId="{4698D407-C140-4CE4-8F08-ACA5C72AAACC}" dt="2025-03-18T02:31:47.690" v="3467"/>
          <ac:inkMkLst>
            <pc:docMk/>
            <pc:sldMk cId="722465169" sldId="285"/>
            <ac:inkMk id="33" creationId="{A8145F81-6D70-DF97-BC1A-7434533D7415}"/>
          </ac:inkMkLst>
        </pc:inkChg>
        <pc:inkChg chg="add mod">
          <ac:chgData name="Lara Pudwell" userId="fcfb53c13372e85d" providerId="LiveId" clId="{4698D407-C140-4CE4-8F08-ACA5C72AAACC}" dt="2025-03-18T02:31:47.690" v="3467"/>
          <ac:inkMkLst>
            <pc:docMk/>
            <pc:sldMk cId="722465169" sldId="285"/>
            <ac:inkMk id="34" creationId="{B024CB74-1709-3740-8EF7-85B9519D2C87}"/>
          </ac:inkMkLst>
        </pc:inkChg>
        <pc:inkChg chg="add mod">
          <ac:chgData name="Lara Pudwell" userId="fcfb53c13372e85d" providerId="LiveId" clId="{4698D407-C140-4CE4-8F08-ACA5C72AAACC}" dt="2025-03-18T02:31:47.690" v="3467"/>
          <ac:inkMkLst>
            <pc:docMk/>
            <pc:sldMk cId="722465169" sldId="285"/>
            <ac:inkMk id="36" creationId="{A5329706-D99A-BEA8-508F-CEB2FE7559F9}"/>
          </ac:inkMkLst>
        </pc:inkChg>
        <pc:inkChg chg="add mod">
          <ac:chgData name="Lara Pudwell" userId="fcfb53c13372e85d" providerId="LiveId" clId="{4698D407-C140-4CE4-8F08-ACA5C72AAACC}" dt="2025-03-18T02:31:47.690" v="3467"/>
          <ac:inkMkLst>
            <pc:docMk/>
            <pc:sldMk cId="722465169" sldId="285"/>
            <ac:inkMk id="37" creationId="{5E818F07-645C-038C-7CCF-1D69364B2249}"/>
          </ac:inkMkLst>
        </pc:inkChg>
        <pc:inkChg chg="add mod">
          <ac:chgData name="Lara Pudwell" userId="fcfb53c13372e85d" providerId="LiveId" clId="{4698D407-C140-4CE4-8F08-ACA5C72AAACC}" dt="2025-03-18T02:31:47.690" v="3467"/>
          <ac:inkMkLst>
            <pc:docMk/>
            <pc:sldMk cId="722465169" sldId="285"/>
            <ac:inkMk id="38" creationId="{5AE8C613-3B13-811D-0320-0BB968CEF3AA}"/>
          </ac:inkMkLst>
        </pc:inkChg>
        <pc:inkChg chg="add mod">
          <ac:chgData name="Lara Pudwell" userId="fcfb53c13372e85d" providerId="LiveId" clId="{4698D407-C140-4CE4-8F08-ACA5C72AAACC}" dt="2025-03-18T02:31:47.690" v="3467"/>
          <ac:inkMkLst>
            <pc:docMk/>
            <pc:sldMk cId="722465169" sldId="285"/>
            <ac:inkMk id="39" creationId="{0FDC8172-74C6-C286-7DD9-A2C334CDFEB3}"/>
          </ac:inkMkLst>
        </pc:inkChg>
        <pc:inkChg chg="add mod">
          <ac:chgData name="Lara Pudwell" userId="fcfb53c13372e85d" providerId="LiveId" clId="{4698D407-C140-4CE4-8F08-ACA5C72AAACC}" dt="2025-03-18T02:32:03.961" v="3471"/>
          <ac:inkMkLst>
            <pc:docMk/>
            <pc:sldMk cId="722465169" sldId="285"/>
            <ac:inkMk id="41" creationId="{9D4383A6-0C79-DA07-C04F-6C75874FC524}"/>
          </ac:inkMkLst>
        </pc:inkChg>
        <pc:inkChg chg="add mod">
          <ac:chgData name="Lara Pudwell" userId="fcfb53c13372e85d" providerId="LiveId" clId="{4698D407-C140-4CE4-8F08-ACA5C72AAACC}" dt="2025-03-18T02:32:03.961" v="3471"/>
          <ac:inkMkLst>
            <pc:docMk/>
            <pc:sldMk cId="722465169" sldId="285"/>
            <ac:inkMk id="42" creationId="{E50124D4-9299-AE6C-DBA9-EFB4F3E89646}"/>
          </ac:inkMkLst>
        </pc:inkChg>
        <pc:inkChg chg="add mod">
          <ac:chgData name="Lara Pudwell" userId="fcfb53c13372e85d" providerId="LiveId" clId="{4698D407-C140-4CE4-8F08-ACA5C72AAACC}" dt="2025-03-18T02:32:12.598" v="3481"/>
          <ac:inkMkLst>
            <pc:docMk/>
            <pc:sldMk cId="722465169" sldId="285"/>
            <ac:inkMk id="43" creationId="{47B6AB90-D6FD-93A6-D5E9-A57361AD22A0}"/>
          </ac:inkMkLst>
        </pc:inkChg>
        <pc:inkChg chg="add mod">
          <ac:chgData name="Lara Pudwell" userId="fcfb53c13372e85d" providerId="LiveId" clId="{4698D407-C140-4CE4-8F08-ACA5C72AAACC}" dt="2025-03-18T02:32:12.598" v="3481"/>
          <ac:inkMkLst>
            <pc:docMk/>
            <pc:sldMk cId="722465169" sldId="285"/>
            <ac:inkMk id="45" creationId="{0D39FF01-F07B-59C8-9BC1-9AE853DDDE06}"/>
          </ac:inkMkLst>
        </pc:inkChg>
        <pc:inkChg chg="add mod">
          <ac:chgData name="Lara Pudwell" userId="fcfb53c13372e85d" providerId="LiveId" clId="{4698D407-C140-4CE4-8F08-ACA5C72AAACC}" dt="2025-03-18T02:32:12.598" v="3481"/>
          <ac:inkMkLst>
            <pc:docMk/>
            <pc:sldMk cId="722465169" sldId="285"/>
            <ac:inkMk id="47" creationId="{862AF471-C886-1690-D27A-4E1F14F62435}"/>
          </ac:inkMkLst>
        </pc:inkChg>
        <pc:inkChg chg="add mod">
          <ac:chgData name="Lara Pudwell" userId="fcfb53c13372e85d" providerId="LiveId" clId="{4698D407-C140-4CE4-8F08-ACA5C72AAACC}" dt="2025-03-18T02:32:12.598" v="3481"/>
          <ac:inkMkLst>
            <pc:docMk/>
            <pc:sldMk cId="722465169" sldId="285"/>
            <ac:inkMk id="48" creationId="{DB5FAC80-09E9-BA14-AF9B-C3EFDD3AF350}"/>
          </ac:inkMkLst>
        </pc:inkChg>
        <pc:inkChg chg="add mod">
          <ac:chgData name="Lara Pudwell" userId="fcfb53c13372e85d" providerId="LiveId" clId="{4698D407-C140-4CE4-8F08-ACA5C72AAACC}" dt="2025-03-18T02:32:12.598" v="3481"/>
          <ac:inkMkLst>
            <pc:docMk/>
            <pc:sldMk cId="722465169" sldId="285"/>
            <ac:inkMk id="49" creationId="{A5E1A03B-AB83-4B7A-6E9C-B03BC8D5AE3F}"/>
          </ac:inkMkLst>
        </pc:inkChg>
        <pc:inkChg chg="add">
          <ac:chgData name="Lara Pudwell" userId="fcfb53c13372e85d" providerId="LiveId" clId="{4698D407-C140-4CE4-8F08-ACA5C72AAACC}" dt="2025-03-18T02:32:09.307" v="3477" actId="9405"/>
          <ac:inkMkLst>
            <pc:docMk/>
            <pc:sldMk cId="722465169" sldId="285"/>
            <ac:inkMk id="50" creationId="{C1C05C53-8F56-C07E-BFFC-87CD8F973D95}"/>
          </ac:inkMkLst>
        </pc:inkChg>
        <pc:inkChg chg="add mod">
          <ac:chgData name="Lara Pudwell" userId="fcfb53c13372e85d" providerId="LiveId" clId="{4698D407-C140-4CE4-8F08-ACA5C72AAACC}" dt="2025-03-18T02:32:12.598" v="3481"/>
          <ac:inkMkLst>
            <pc:docMk/>
            <pc:sldMk cId="722465169" sldId="285"/>
            <ac:inkMk id="52" creationId="{15443D3B-990B-E7C7-72EF-113B51603623}"/>
          </ac:inkMkLst>
        </pc:inkChg>
        <pc:inkChg chg="add">
          <ac:chgData name="Lara Pudwell" userId="fcfb53c13372e85d" providerId="LiveId" clId="{4698D407-C140-4CE4-8F08-ACA5C72AAACC}" dt="2025-03-18T02:32:11.691" v="3480" actId="9405"/>
          <ac:inkMkLst>
            <pc:docMk/>
            <pc:sldMk cId="722465169" sldId="285"/>
            <ac:inkMk id="53" creationId="{6BDBEDC3-B578-1261-66AB-3F8760C2CFC2}"/>
          </ac:inkMkLst>
        </pc:inkChg>
        <pc:inkChg chg="add mod">
          <ac:chgData name="Lara Pudwell" userId="fcfb53c13372e85d" providerId="LiveId" clId="{4698D407-C140-4CE4-8F08-ACA5C72AAACC}" dt="2025-03-18T02:32:30.078" v="3492"/>
          <ac:inkMkLst>
            <pc:docMk/>
            <pc:sldMk cId="722465169" sldId="285"/>
            <ac:inkMk id="55" creationId="{7E680729-CD8F-5F19-776E-BD727818F0BA}"/>
          </ac:inkMkLst>
        </pc:inkChg>
        <pc:inkChg chg="add mod">
          <ac:chgData name="Lara Pudwell" userId="fcfb53c13372e85d" providerId="LiveId" clId="{4698D407-C140-4CE4-8F08-ACA5C72AAACC}" dt="2025-03-18T02:32:30.078" v="3492"/>
          <ac:inkMkLst>
            <pc:docMk/>
            <pc:sldMk cId="722465169" sldId="285"/>
            <ac:inkMk id="56" creationId="{5BE6D6C7-D870-9D03-0648-DA782AC28BEF}"/>
          </ac:inkMkLst>
        </pc:inkChg>
        <pc:inkChg chg="add mod">
          <ac:chgData name="Lara Pudwell" userId="fcfb53c13372e85d" providerId="LiveId" clId="{4698D407-C140-4CE4-8F08-ACA5C72AAACC}" dt="2025-03-18T02:32:30.078" v="3492"/>
          <ac:inkMkLst>
            <pc:docMk/>
            <pc:sldMk cId="722465169" sldId="285"/>
            <ac:inkMk id="57" creationId="{924BB246-AD97-CCC7-6BE1-40AC44BAD659}"/>
          </ac:inkMkLst>
        </pc:inkChg>
        <pc:inkChg chg="add mod">
          <ac:chgData name="Lara Pudwell" userId="fcfb53c13372e85d" providerId="LiveId" clId="{4698D407-C140-4CE4-8F08-ACA5C72AAACC}" dt="2025-03-18T02:32:30.078" v="3492"/>
          <ac:inkMkLst>
            <pc:docMk/>
            <pc:sldMk cId="722465169" sldId="285"/>
            <ac:inkMk id="58" creationId="{9992442A-AD3E-5FB2-A6EC-D1AD56E89978}"/>
          </ac:inkMkLst>
        </pc:inkChg>
        <pc:inkChg chg="add mod">
          <ac:chgData name="Lara Pudwell" userId="fcfb53c13372e85d" providerId="LiveId" clId="{4698D407-C140-4CE4-8F08-ACA5C72AAACC}" dt="2025-03-18T02:32:25.981" v="3489"/>
          <ac:inkMkLst>
            <pc:docMk/>
            <pc:sldMk cId="722465169" sldId="285"/>
            <ac:inkMk id="59" creationId="{0EC3A709-B921-F32B-141D-7027A891EB02}"/>
          </ac:inkMkLst>
        </pc:inkChg>
        <pc:inkChg chg="add mod">
          <ac:chgData name="Lara Pudwell" userId="fcfb53c13372e85d" providerId="LiveId" clId="{4698D407-C140-4CE4-8F08-ACA5C72AAACC}" dt="2025-03-18T02:32:30.078" v="3492"/>
          <ac:inkMkLst>
            <pc:docMk/>
            <pc:sldMk cId="722465169" sldId="285"/>
            <ac:inkMk id="60" creationId="{DCA367A1-5EB2-838D-1758-C286742EC740}"/>
          </ac:inkMkLst>
        </pc:inkChg>
        <pc:inkChg chg="add mod">
          <ac:chgData name="Lara Pudwell" userId="fcfb53c13372e85d" providerId="LiveId" clId="{4698D407-C140-4CE4-8F08-ACA5C72AAACC}" dt="2025-03-18T02:32:25.981" v="3489"/>
          <ac:inkMkLst>
            <pc:docMk/>
            <pc:sldMk cId="722465169" sldId="285"/>
            <ac:inkMk id="61" creationId="{4C39DBB0-03C0-2F86-8819-D29AC88FCAB6}"/>
          </ac:inkMkLst>
        </pc:inkChg>
        <pc:inkChg chg="add mod">
          <ac:chgData name="Lara Pudwell" userId="fcfb53c13372e85d" providerId="LiveId" clId="{4698D407-C140-4CE4-8F08-ACA5C72AAACC}" dt="2025-03-18T02:32:30.078" v="3492"/>
          <ac:inkMkLst>
            <pc:docMk/>
            <pc:sldMk cId="722465169" sldId="285"/>
            <ac:inkMk id="64" creationId="{0413B284-F4CD-EE61-F6D8-697C5610A1AF}"/>
          </ac:inkMkLst>
        </pc:inkChg>
        <pc:inkChg chg="add mod">
          <ac:chgData name="Lara Pudwell" userId="fcfb53c13372e85d" providerId="LiveId" clId="{4698D407-C140-4CE4-8F08-ACA5C72AAACC}" dt="2025-03-18T02:32:30.078" v="3492"/>
          <ac:inkMkLst>
            <pc:docMk/>
            <pc:sldMk cId="722465169" sldId="285"/>
            <ac:inkMk id="65" creationId="{FC05780F-7989-935F-7E27-AA1FAF6A2F69}"/>
          </ac:inkMkLst>
        </pc:inkChg>
        <pc:inkChg chg="add">
          <ac:chgData name="Lara Pudwell" userId="fcfb53c13372e85d" providerId="LiveId" clId="{4698D407-C140-4CE4-8F08-ACA5C72AAACC}" dt="2025-03-18T02:32:30.410" v="3493" actId="9405"/>
          <ac:inkMkLst>
            <pc:docMk/>
            <pc:sldMk cId="722465169" sldId="285"/>
            <ac:inkMk id="67" creationId="{D6535211-D4D4-8246-E74C-5624423FAB2B}"/>
          </ac:inkMkLst>
        </pc:inkChg>
      </pc:sldChg>
      <pc:sldChg chg="addSp delSp modSp add mod delAnim modAnim">
        <pc:chgData name="Lara Pudwell" userId="fcfb53c13372e85d" providerId="LiveId" clId="{4698D407-C140-4CE4-8F08-ACA5C72AAACC}" dt="2025-03-18T02:41:38.742" v="3595"/>
        <pc:sldMkLst>
          <pc:docMk/>
          <pc:sldMk cId="1521577776" sldId="286"/>
        </pc:sldMkLst>
        <pc:spChg chg="mod">
          <ac:chgData name="Lara Pudwell" userId="fcfb53c13372e85d" providerId="LiveId" clId="{4698D407-C140-4CE4-8F08-ACA5C72AAACC}" dt="2025-03-18T02:37:50.952" v="3548" actId="1076"/>
          <ac:spMkLst>
            <pc:docMk/>
            <pc:sldMk cId="1521577776" sldId="286"/>
            <ac:spMk id="4" creationId="{98D1ABF8-E132-1DB3-EB4D-3C01FE3AB477}"/>
          </ac:spMkLst>
        </pc:spChg>
        <pc:grpChg chg="mod">
          <ac:chgData name="Lara Pudwell" userId="fcfb53c13372e85d" providerId="LiveId" clId="{4698D407-C140-4CE4-8F08-ACA5C72AAACC}" dt="2025-03-18T02:39:50.397" v="3572"/>
          <ac:grpSpMkLst>
            <pc:docMk/>
            <pc:sldMk cId="1521577776" sldId="286"/>
            <ac:grpSpMk id="28" creationId="{3D13C443-CE81-C699-7FFE-879A61FD5039}"/>
          </ac:grpSpMkLst>
        </pc:grpChg>
        <pc:inkChg chg="add">
          <ac:chgData name="Lara Pudwell" userId="fcfb53c13372e85d" providerId="LiveId" clId="{4698D407-C140-4CE4-8F08-ACA5C72AAACC}" dt="2025-03-18T02:36:19.429" v="3520" actId="9405"/>
          <ac:inkMkLst>
            <pc:docMk/>
            <pc:sldMk cId="1521577776" sldId="286"/>
            <ac:inkMk id="6" creationId="{88F4ADF0-2B16-38B3-5861-D48ADEAA7607}"/>
          </ac:inkMkLst>
        </pc:inkChg>
        <pc:inkChg chg="add">
          <ac:chgData name="Lara Pudwell" userId="fcfb53c13372e85d" providerId="LiveId" clId="{4698D407-C140-4CE4-8F08-ACA5C72AAACC}" dt="2025-03-18T02:39:43.363" v="3569" actId="9405"/>
          <ac:inkMkLst>
            <pc:docMk/>
            <pc:sldMk cId="1521577776" sldId="286"/>
            <ac:inkMk id="19" creationId="{EBB797C9-5693-D30D-8B80-4D7FABE5872D}"/>
          </ac:inkMkLst>
        </pc:inkChg>
        <pc:inkChg chg="add mod">
          <ac:chgData name="Lara Pudwell" userId="fcfb53c13372e85d" providerId="LiveId" clId="{4698D407-C140-4CE4-8F08-ACA5C72AAACC}" dt="2025-03-18T02:39:50.397" v="3572"/>
          <ac:inkMkLst>
            <pc:docMk/>
            <pc:sldMk cId="1521577776" sldId="286"/>
            <ac:inkMk id="20" creationId="{4CB04420-8669-8379-57FE-25D39D8B2FA8}"/>
          </ac:inkMkLst>
        </pc:inkChg>
        <pc:inkChg chg="add mod">
          <ac:chgData name="Lara Pudwell" userId="fcfb53c13372e85d" providerId="LiveId" clId="{4698D407-C140-4CE4-8F08-ACA5C72AAACC}" dt="2025-03-18T02:39:50.397" v="3572"/>
          <ac:inkMkLst>
            <pc:docMk/>
            <pc:sldMk cId="1521577776" sldId="286"/>
            <ac:inkMk id="21" creationId="{44E184C1-6A32-17D7-6132-CACBC8853628}"/>
          </ac:inkMkLst>
        </pc:inkChg>
        <pc:inkChg chg="add">
          <ac:chgData name="Lara Pudwell" userId="fcfb53c13372e85d" providerId="LiveId" clId="{4698D407-C140-4CE4-8F08-ACA5C72AAACC}" dt="2025-03-18T02:39:57.432" v="3573" actId="9405"/>
          <ac:inkMkLst>
            <pc:docMk/>
            <pc:sldMk cId="1521577776" sldId="286"/>
            <ac:inkMk id="35" creationId="{C251316B-05B6-D3E9-C68F-52C5D62D9A66}"/>
          </ac:inkMkLst>
        </pc:inkChg>
        <pc:inkChg chg="add">
          <ac:chgData name="Lara Pudwell" userId="fcfb53c13372e85d" providerId="LiveId" clId="{4698D407-C140-4CE4-8F08-ACA5C72AAACC}" dt="2025-03-18T02:40:02.023" v="3574" actId="9405"/>
          <ac:inkMkLst>
            <pc:docMk/>
            <pc:sldMk cId="1521577776" sldId="286"/>
            <ac:inkMk id="46" creationId="{2655E1E5-8ADC-FA7B-2AE0-24E0ED02B67D}"/>
          </ac:inkMkLst>
        </pc:inkChg>
        <pc:inkChg chg="add">
          <ac:chgData name="Lara Pudwell" userId="fcfb53c13372e85d" providerId="LiveId" clId="{4698D407-C140-4CE4-8F08-ACA5C72AAACC}" dt="2025-03-18T02:40:08.006" v="3575" actId="9405"/>
          <ac:inkMkLst>
            <pc:docMk/>
            <pc:sldMk cId="1521577776" sldId="286"/>
            <ac:inkMk id="51" creationId="{58F984CF-0B4E-4606-C7A5-6005921182DD}"/>
          </ac:inkMkLst>
        </pc:inkChg>
        <pc:inkChg chg="add">
          <ac:chgData name="Lara Pudwell" userId="fcfb53c13372e85d" providerId="LiveId" clId="{4698D407-C140-4CE4-8F08-ACA5C72AAACC}" dt="2025-03-18T02:40:12.652" v="3576" actId="9405"/>
          <ac:inkMkLst>
            <pc:docMk/>
            <pc:sldMk cId="1521577776" sldId="286"/>
            <ac:inkMk id="62" creationId="{71706587-4116-642E-675E-B99D438CBA5E}"/>
          </ac:inkMkLst>
        </pc:inkChg>
        <pc:inkChg chg="add">
          <ac:chgData name="Lara Pudwell" userId="fcfb53c13372e85d" providerId="LiveId" clId="{4698D407-C140-4CE4-8F08-ACA5C72AAACC}" dt="2025-03-18T02:40:17.403" v="3577" actId="9405"/>
          <ac:inkMkLst>
            <pc:docMk/>
            <pc:sldMk cId="1521577776" sldId="286"/>
            <ac:inkMk id="63" creationId="{876A29CC-B3CA-8411-0A8F-F7116EF0AC72}"/>
          </ac:inkMkLst>
        </pc:inkChg>
        <pc:inkChg chg="add">
          <ac:chgData name="Lara Pudwell" userId="fcfb53c13372e85d" providerId="LiveId" clId="{4698D407-C140-4CE4-8F08-ACA5C72AAACC}" dt="2025-03-18T02:40:20.863" v="3578" actId="9405"/>
          <ac:inkMkLst>
            <pc:docMk/>
            <pc:sldMk cId="1521577776" sldId="286"/>
            <ac:inkMk id="68" creationId="{C38C5651-4574-E3A5-5FB9-CCE5D10EAD4C}"/>
          </ac:inkMkLst>
        </pc:inkChg>
        <pc:inkChg chg="add">
          <ac:chgData name="Lara Pudwell" userId="fcfb53c13372e85d" providerId="LiveId" clId="{4698D407-C140-4CE4-8F08-ACA5C72AAACC}" dt="2025-03-18T02:40:25.737" v="3579" actId="9405"/>
          <ac:inkMkLst>
            <pc:docMk/>
            <pc:sldMk cId="1521577776" sldId="286"/>
            <ac:inkMk id="69" creationId="{90C4F94B-7FD1-AF7C-3CD9-7152360E2E80}"/>
          </ac:inkMkLst>
        </pc:inkChg>
        <pc:inkChg chg="add">
          <ac:chgData name="Lara Pudwell" userId="fcfb53c13372e85d" providerId="LiveId" clId="{4698D407-C140-4CE4-8F08-ACA5C72AAACC}" dt="2025-03-18T02:40:31.563" v="3580" actId="9405"/>
          <ac:inkMkLst>
            <pc:docMk/>
            <pc:sldMk cId="1521577776" sldId="286"/>
            <ac:inkMk id="70" creationId="{CEC8FAD7-3748-5FB0-284E-3DF75E3876C2}"/>
          </ac:inkMkLst>
        </pc:inkChg>
      </pc:sldChg>
      <pc:sldChg chg="addSp delSp modSp add mod delAnim modAnim">
        <pc:chgData name="Lara Pudwell" userId="fcfb53c13372e85d" providerId="LiveId" clId="{4698D407-C140-4CE4-8F08-ACA5C72AAACC}" dt="2025-03-18T04:54:22.143" v="3989" actId="20577"/>
        <pc:sldMkLst>
          <pc:docMk/>
          <pc:sldMk cId="4271886954" sldId="287"/>
        </pc:sldMkLst>
        <pc:spChg chg="mod">
          <ac:chgData name="Lara Pudwell" userId="fcfb53c13372e85d" providerId="LiveId" clId="{4698D407-C140-4CE4-8F08-ACA5C72AAACC}" dt="2025-03-18T02:48:41.079" v="3624" actId="20577"/>
          <ac:spMkLst>
            <pc:docMk/>
            <pc:sldMk cId="4271886954" sldId="287"/>
            <ac:spMk id="2" creationId="{CDDB8BD4-3BB3-D30E-8C0D-276149DD208F}"/>
          </ac:spMkLst>
        </pc:spChg>
        <pc:spChg chg="add mod">
          <ac:chgData name="Lara Pudwell" userId="fcfb53c13372e85d" providerId="LiveId" clId="{4698D407-C140-4CE4-8F08-ACA5C72AAACC}" dt="2025-03-18T04:54:22.143" v="3989" actId="20577"/>
          <ac:spMkLst>
            <pc:docMk/>
            <pc:sldMk cId="4271886954" sldId="287"/>
            <ac:spMk id="7" creationId="{18785BA4-C533-32D9-23B9-357B267D0C5A}"/>
          </ac:spMkLst>
        </pc:spChg>
        <pc:spChg chg="add">
          <ac:chgData name="Lara Pudwell" userId="fcfb53c13372e85d" providerId="LiveId" clId="{4698D407-C140-4CE4-8F08-ACA5C72AAACC}" dt="2025-03-18T02:48:20.306" v="3615" actId="26606"/>
          <ac:spMkLst>
            <pc:docMk/>
            <pc:sldMk cId="4271886954" sldId="287"/>
            <ac:spMk id="30" creationId="{78BA5F19-D5E1-4ECC-BEC2-DF7AEDFD7C50}"/>
          </ac:spMkLst>
        </pc:spChg>
        <pc:spChg chg="add">
          <ac:chgData name="Lara Pudwell" userId="fcfb53c13372e85d" providerId="LiveId" clId="{4698D407-C140-4CE4-8F08-ACA5C72AAACC}" dt="2025-03-18T02:48:20.306" v="3615" actId="26606"/>
          <ac:spMkLst>
            <pc:docMk/>
            <pc:sldMk cId="4271886954" sldId="287"/>
            <ac:spMk id="32" creationId="{50CC88A9-A661-4C48-866E-8734E51140B1}"/>
          </ac:spMkLst>
        </pc:spChg>
        <pc:spChg chg="add">
          <ac:chgData name="Lara Pudwell" userId="fcfb53c13372e85d" providerId="LiveId" clId="{4698D407-C140-4CE4-8F08-ACA5C72AAACC}" dt="2025-03-18T02:48:20.306" v="3615" actId="26606"/>
          <ac:spMkLst>
            <pc:docMk/>
            <pc:sldMk cId="4271886954" sldId="287"/>
            <ac:spMk id="34" creationId="{CFDF195F-784B-4D00-8C92-6FC1B0499EA1}"/>
          </ac:spMkLst>
        </pc:spChg>
        <pc:picChg chg="add mod">
          <ac:chgData name="Lara Pudwell" userId="fcfb53c13372e85d" providerId="LiveId" clId="{4698D407-C140-4CE4-8F08-ACA5C72AAACC}" dt="2025-03-18T02:48:51.522" v="3626" actId="1076"/>
          <ac:picMkLst>
            <pc:docMk/>
            <pc:sldMk cId="4271886954" sldId="287"/>
            <ac:picMk id="3" creationId="{B4DF1058-7B75-3610-FD7E-CE22AFFBF16D}"/>
          </ac:picMkLst>
        </pc:picChg>
        <pc:picChg chg="mod ord">
          <ac:chgData name="Lara Pudwell" userId="fcfb53c13372e85d" providerId="LiveId" clId="{4698D407-C140-4CE4-8F08-ACA5C72AAACC}" dt="2025-03-18T02:48:48.588" v="3625" actId="1076"/>
          <ac:picMkLst>
            <pc:docMk/>
            <pc:sldMk cId="4271886954" sldId="287"/>
            <ac:picMk id="5" creationId="{9783CA80-8DD6-B3CE-AA91-7D75662BAB3E}"/>
          </ac:picMkLst>
        </pc:picChg>
      </pc:sldChg>
      <pc:sldChg chg="addSp delSp modSp add mod">
        <pc:chgData name="Lara Pudwell" userId="fcfb53c13372e85d" providerId="LiveId" clId="{4698D407-C140-4CE4-8F08-ACA5C72AAACC}" dt="2025-03-18T03:12:24.599" v="3843" actId="1076"/>
        <pc:sldMkLst>
          <pc:docMk/>
          <pc:sldMk cId="3218684958" sldId="288"/>
        </pc:sldMkLst>
        <pc:spChg chg="add mod">
          <ac:chgData name="Lara Pudwell" userId="fcfb53c13372e85d" providerId="LiveId" clId="{4698D407-C140-4CE4-8F08-ACA5C72AAACC}" dt="2025-03-18T03:12:18.383" v="3841" actId="478"/>
          <ac:spMkLst>
            <pc:docMk/>
            <pc:sldMk cId="3218684958" sldId="288"/>
            <ac:spMk id="4" creationId="{1EFF3AB5-7747-DDF4-E3E8-BF93EEFC16D0}"/>
          </ac:spMkLst>
        </pc:spChg>
        <pc:picChg chg="add mod">
          <ac:chgData name="Lara Pudwell" userId="fcfb53c13372e85d" providerId="LiveId" clId="{4698D407-C140-4CE4-8F08-ACA5C72AAACC}" dt="2025-03-18T03:12:24.599" v="3843" actId="1076"/>
          <ac:picMkLst>
            <pc:docMk/>
            <pc:sldMk cId="3218684958" sldId="288"/>
            <ac:picMk id="7" creationId="{FEAEBFAB-8DFA-6E5F-7FF0-29EEA2D4E602}"/>
          </ac:picMkLst>
        </pc:picChg>
      </pc:sldChg>
      <pc:sldChg chg="addSp delSp modSp new mod setBg modAnim">
        <pc:chgData name="Lara Pudwell" userId="fcfb53c13372e85d" providerId="LiveId" clId="{4698D407-C140-4CE4-8F08-ACA5C72AAACC}" dt="2025-03-18T22:27:09.618" v="4119"/>
        <pc:sldMkLst>
          <pc:docMk/>
          <pc:sldMk cId="3580191826" sldId="289"/>
        </pc:sldMkLst>
        <pc:spChg chg="add mod">
          <ac:chgData name="Lara Pudwell" userId="fcfb53c13372e85d" providerId="LiveId" clId="{4698D407-C140-4CE4-8F08-ACA5C72AAACC}" dt="2025-03-18T22:20:08.272" v="4006" actId="1076"/>
          <ac:spMkLst>
            <pc:docMk/>
            <pc:sldMk cId="3580191826" sldId="289"/>
            <ac:spMk id="2" creationId="{EE5E431C-EABB-8E4A-501C-BE58EEDBBFCC}"/>
          </ac:spMkLst>
        </pc:spChg>
        <pc:picChg chg="add mod">
          <ac:chgData name="Lara Pudwell" userId="fcfb53c13372e85d" providerId="LiveId" clId="{4698D407-C140-4CE4-8F08-ACA5C72AAACC}" dt="2025-03-18T03:16:53.882" v="3889"/>
          <ac:picMkLst>
            <pc:docMk/>
            <pc:sldMk cId="3580191826" sldId="289"/>
            <ac:picMk id="6" creationId="{7EA20652-E500-9D83-D999-DCA9A1438426}"/>
          </ac:picMkLst>
        </pc:picChg>
        <pc:picChg chg="add mod">
          <ac:chgData name="Lara Pudwell" userId="fcfb53c13372e85d" providerId="LiveId" clId="{4698D407-C140-4CE4-8F08-ACA5C72AAACC}" dt="2025-03-18T22:21:25.200" v="4027" actId="1076"/>
          <ac:picMkLst>
            <pc:docMk/>
            <pc:sldMk cId="3580191826" sldId="289"/>
            <ac:picMk id="9" creationId="{09B6B3A2-EDFB-4295-7611-2D3CA26AA316}"/>
          </ac:picMkLst>
        </pc:picChg>
        <pc:picChg chg="add mod">
          <ac:chgData name="Lara Pudwell" userId="fcfb53c13372e85d" providerId="LiveId" clId="{4698D407-C140-4CE4-8F08-ACA5C72AAACC}" dt="2025-03-18T22:21:21.819" v="4026" actId="1076"/>
          <ac:picMkLst>
            <pc:docMk/>
            <pc:sldMk cId="3580191826" sldId="289"/>
            <ac:picMk id="11" creationId="{2F936638-F112-DC96-5749-B4B8DFDB9DC4}"/>
          </ac:picMkLst>
        </pc:picChg>
        <pc:picChg chg="add mod">
          <ac:chgData name="Lara Pudwell" userId="fcfb53c13372e85d" providerId="LiveId" clId="{4698D407-C140-4CE4-8F08-ACA5C72AAACC}" dt="2025-03-18T22:21:20.684" v="4025" actId="1076"/>
          <ac:picMkLst>
            <pc:docMk/>
            <pc:sldMk cId="3580191826" sldId="289"/>
            <ac:picMk id="13" creationId="{6D853A77-E350-FB69-4779-0006D0C9140E}"/>
          </ac:picMkLst>
        </pc:picChg>
        <pc:picChg chg="add mod">
          <ac:chgData name="Lara Pudwell" userId="fcfb53c13372e85d" providerId="LiveId" clId="{4698D407-C140-4CE4-8F08-ACA5C72AAACC}" dt="2025-03-18T22:21:18.908" v="4024" actId="1076"/>
          <ac:picMkLst>
            <pc:docMk/>
            <pc:sldMk cId="3580191826" sldId="289"/>
            <ac:picMk id="15" creationId="{034B4907-FA8A-C232-53BC-F78F84536F61}"/>
          </ac:picMkLst>
        </pc:picChg>
        <pc:picChg chg="add mod">
          <ac:chgData name="Lara Pudwell" userId="fcfb53c13372e85d" providerId="LiveId" clId="{4698D407-C140-4CE4-8F08-ACA5C72AAACC}" dt="2025-03-18T22:21:14.929" v="4023" actId="1076"/>
          <ac:picMkLst>
            <pc:docMk/>
            <pc:sldMk cId="3580191826" sldId="289"/>
            <ac:picMk id="17" creationId="{B9673655-E5D0-6BF9-D170-81ED4867E682}"/>
          </ac:picMkLst>
        </pc:picChg>
        <pc:picChg chg="add mod">
          <ac:chgData name="Lara Pudwell" userId="fcfb53c13372e85d" providerId="LiveId" clId="{4698D407-C140-4CE4-8F08-ACA5C72AAACC}" dt="2025-03-18T22:21:09.406" v="4022" actId="1076"/>
          <ac:picMkLst>
            <pc:docMk/>
            <pc:sldMk cId="3580191826" sldId="289"/>
            <ac:picMk id="19" creationId="{BC3ECB53-4F8F-9666-E6CA-93418F0A9AC3}"/>
          </ac:picMkLst>
        </pc:picChg>
        <pc:picChg chg="add mod">
          <ac:chgData name="Lara Pudwell" userId="fcfb53c13372e85d" providerId="LiveId" clId="{4698D407-C140-4CE4-8F08-ACA5C72AAACC}" dt="2025-03-18T22:21:06.963" v="4021" actId="1076"/>
          <ac:picMkLst>
            <pc:docMk/>
            <pc:sldMk cId="3580191826" sldId="289"/>
            <ac:picMk id="21" creationId="{28C8CC36-BA42-C2DD-D73E-43B6028F8E8F}"/>
          </ac:picMkLst>
        </pc:picChg>
        <pc:picChg chg="add mod ord">
          <ac:chgData name="Lara Pudwell" userId="fcfb53c13372e85d" providerId="LiveId" clId="{4698D407-C140-4CE4-8F08-ACA5C72AAACC}" dt="2025-03-18T03:27:16.769" v="3966" actId="26606"/>
          <ac:picMkLst>
            <pc:docMk/>
            <pc:sldMk cId="3580191826" sldId="289"/>
            <ac:picMk id="23" creationId="{E39EE07A-805C-7802-6486-5EBEC9DD4D8C}"/>
          </ac:picMkLst>
        </pc:picChg>
        <pc:picChg chg="add mod">
          <ac:chgData name="Lara Pudwell" userId="fcfb53c13372e85d" providerId="LiveId" clId="{4698D407-C140-4CE4-8F08-ACA5C72AAACC}" dt="2025-03-18T22:21:57.678" v="4033" actId="1076"/>
          <ac:picMkLst>
            <pc:docMk/>
            <pc:sldMk cId="3580191826" sldId="289"/>
            <ac:picMk id="24" creationId="{05176A7D-D2D2-B443-0ACA-5E3FC70F4518}"/>
          </ac:picMkLst>
        </pc:picChg>
        <pc:inkChg chg="add">
          <ac:chgData name="Lara Pudwell" userId="fcfb53c13372e85d" providerId="LiveId" clId="{4698D407-C140-4CE4-8F08-ACA5C72AAACC}" dt="2025-03-18T22:23:26.637" v="4049" actId="9405"/>
          <ac:inkMkLst>
            <pc:docMk/>
            <pc:sldMk cId="3580191826" sldId="289"/>
            <ac:inkMk id="25" creationId="{948CAA6C-08FB-D9E9-B0D8-00B867D28CA7}"/>
          </ac:inkMkLst>
        </pc:inkChg>
        <pc:inkChg chg="add">
          <ac:chgData name="Lara Pudwell" userId="fcfb53c13372e85d" providerId="LiveId" clId="{4698D407-C140-4CE4-8F08-ACA5C72AAACC}" dt="2025-03-18T22:23:28.367" v="4050" actId="9405"/>
          <ac:inkMkLst>
            <pc:docMk/>
            <pc:sldMk cId="3580191826" sldId="289"/>
            <ac:inkMk id="26" creationId="{0157C88A-C5EB-3710-3406-12197E17D1DC}"/>
          </ac:inkMkLst>
        </pc:inkChg>
        <pc:inkChg chg="add">
          <ac:chgData name="Lara Pudwell" userId="fcfb53c13372e85d" providerId="LiveId" clId="{4698D407-C140-4CE4-8F08-ACA5C72AAACC}" dt="2025-03-18T22:23:29.879" v="4051" actId="9405"/>
          <ac:inkMkLst>
            <pc:docMk/>
            <pc:sldMk cId="3580191826" sldId="289"/>
            <ac:inkMk id="27" creationId="{55D75FF0-75BA-EB64-196D-B178B915A2BC}"/>
          </ac:inkMkLst>
        </pc:inkChg>
        <pc:inkChg chg="add">
          <ac:chgData name="Lara Pudwell" userId="fcfb53c13372e85d" providerId="LiveId" clId="{4698D407-C140-4CE4-8F08-ACA5C72AAACC}" dt="2025-03-18T22:23:31.562" v="4052" actId="9405"/>
          <ac:inkMkLst>
            <pc:docMk/>
            <pc:sldMk cId="3580191826" sldId="289"/>
            <ac:inkMk id="28" creationId="{EA334F97-AC1A-A77C-AE5D-7574C6A6FE2F}"/>
          </ac:inkMkLst>
        </pc:inkChg>
        <pc:inkChg chg="add">
          <ac:chgData name="Lara Pudwell" userId="fcfb53c13372e85d" providerId="LiveId" clId="{4698D407-C140-4CE4-8F08-ACA5C72AAACC}" dt="2025-03-18T22:23:32.757" v="4053" actId="9405"/>
          <ac:inkMkLst>
            <pc:docMk/>
            <pc:sldMk cId="3580191826" sldId="289"/>
            <ac:inkMk id="29" creationId="{DB4CDC39-53B6-FD3A-9DCB-8019EF2E72D5}"/>
          </ac:inkMkLst>
        </pc:inkChg>
        <pc:inkChg chg="add">
          <ac:chgData name="Lara Pudwell" userId="fcfb53c13372e85d" providerId="LiveId" clId="{4698D407-C140-4CE4-8F08-ACA5C72AAACC}" dt="2025-03-18T22:23:33.508" v="4054" actId="9405"/>
          <ac:inkMkLst>
            <pc:docMk/>
            <pc:sldMk cId="3580191826" sldId="289"/>
            <ac:inkMk id="30" creationId="{7B75A81D-D1BF-9C8A-DD2A-ED5E07AF17FD}"/>
          </ac:inkMkLst>
        </pc:inkChg>
        <pc:inkChg chg="add">
          <ac:chgData name="Lara Pudwell" userId="fcfb53c13372e85d" providerId="LiveId" clId="{4698D407-C140-4CE4-8F08-ACA5C72AAACC}" dt="2025-03-18T22:23:35.785" v="4055" actId="9405"/>
          <ac:inkMkLst>
            <pc:docMk/>
            <pc:sldMk cId="3580191826" sldId="289"/>
            <ac:inkMk id="31" creationId="{2B0ECBFE-8D2A-88A2-C9D8-C8884EC4C567}"/>
          </ac:inkMkLst>
        </pc:inkChg>
        <pc:inkChg chg="add">
          <ac:chgData name="Lara Pudwell" userId="fcfb53c13372e85d" providerId="LiveId" clId="{4698D407-C140-4CE4-8F08-ACA5C72AAACC}" dt="2025-03-18T22:23:36.561" v="4056" actId="9405"/>
          <ac:inkMkLst>
            <pc:docMk/>
            <pc:sldMk cId="3580191826" sldId="289"/>
            <ac:inkMk id="32" creationId="{15B4A195-11A0-A104-9FF1-9E30708E2959}"/>
          </ac:inkMkLst>
        </pc:inkChg>
        <pc:inkChg chg="add">
          <ac:chgData name="Lara Pudwell" userId="fcfb53c13372e85d" providerId="LiveId" clId="{4698D407-C140-4CE4-8F08-ACA5C72AAACC}" dt="2025-03-18T22:23:37.881" v="4057" actId="9405"/>
          <ac:inkMkLst>
            <pc:docMk/>
            <pc:sldMk cId="3580191826" sldId="289"/>
            <ac:inkMk id="33" creationId="{CDC9464F-086B-C532-4B5C-5843F69CA792}"/>
          </ac:inkMkLst>
        </pc:inkChg>
        <pc:inkChg chg="add">
          <ac:chgData name="Lara Pudwell" userId="fcfb53c13372e85d" providerId="LiveId" clId="{4698D407-C140-4CE4-8F08-ACA5C72AAACC}" dt="2025-03-18T22:23:39.284" v="4058" actId="9405"/>
          <ac:inkMkLst>
            <pc:docMk/>
            <pc:sldMk cId="3580191826" sldId="289"/>
            <ac:inkMk id="34" creationId="{BA39F98A-D832-379F-A5E0-60BB053A3C0A}"/>
          </ac:inkMkLst>
        </pc:inkChg>
        <pc:inkChg chg="add">
          <ac:chgData name="Lara Pudwell" userId="fcfb53c13372e85d" providerId="LiveId" clId="{4698D407-C140-4CE4-8F08-ACA5C72AAACC}" dt="2025-03-18T22:23:40.031" v="4059" actId="9405"/>
          <ac:inkMkLst>
            <pc:docMk/>
            <pc:sldMk cId="3580191826" sldId="289"/>
            <ac:inkMk id="35" creationId="{7760754C-8D68-A245-A683-BCDFB9D713B8}"/>
          </ac:inkMkLst>
        </pc:inkChg>
        <pc:inkChg chg="add">
          <ac:chgData name="Lara Pudwell" userId="fcfb53c13372e85d" providerId="LiveId" clId="{4698D407-C140-4CE4-8F08-ACA5C72AAACC}" dt="2025-03-18T22:23:40.757" v="4060" actId="9405"/>
          <ac:inkMkLst>
            <pc:docMk/>
            <pc:sldMk cId="3580191826" sldId="289"/>
            <ac:inkMk id="36" creationId="{526D3895-68E9-E19D-6C70-2C0D78142550}"/>
          </ac:inkMkLst>
        </pc:inkChg>
        <pc:inkChg chg="add">
          <ac:chgData name="Lara Pudwell" userId="fcfb53c13372e85d" providerId="LiveId" clId="{4698D407-C140-4CE4-8F08-ACA5C72AAACC}" dt="2025-03-18T22:23:42.491" v="4061" actId="9405"/>
          <ac:inkMkLst>
            <pc:docMk/>
            <pc:sldMk cId="3580191826" sldId="289"/>
            <ac:inkMk id="37" creationId="{B0A24BAA-82BD-46A2-890F-3604480D9E26}"/>
          </ac:inkMkLst>
        </pc:inkChg>
        <pc:inkChg chg="add">
          <ac:chgData name="Lara Pudwell" userId="fcfb53c13372e85d" providerId="LiveId" clId="{4698D407-C140-4CE4-8F08-ACA5C72AAACC}" dt="2025-03-18T22:23:43.513" v="4062" actId="9405"/>
          <ac:inkMkLst>
            <pc:docMk/>
            <pc:sldMk cId="3580191826" sldId="289"/>
            <ac:inkMk id="38" creationId="{5239C139-5E19-235D-4DF5-39AF7D3DB5CE}"/>
          </ac:inkMkLst>
        </pc:inkChg>
        <pc:inkChg chg="add">
          <ac:chgData name="Lara Pudwell" userId="fcfb53c13372e85d" providerId="LiveId" clId="{4698D407-C140-4CE4-8F08-ACA5C72AAACC}" dt="2025-03-18T22:23:44.566" v="4063" actId="9405"/>
          <ac:inkMkLst>
            <pc:docMk/>
            <pc:sldMk cId="3580191826" sldId="289"/>
            <ac:inkMk id="39" creationId="{F4471AE7-2C84-5AF6-562E-63F14444A52B}"/>
          </ac:inkMkLst>
        </pc:inkChg>
        <pc:inkChg chg="add">
          <ac:chgData name="Lara Pudwell" userId="fcfb53c13372e85d" providerId="LiveId" clId="{4698D407-C140-4CE4-8F08-ACA5C72AAACC}" dt="2025-03-18T22:23:45.693" v="4064" actId="9405"/>
          <ac:inkMkLst>
            <pc:docMk/>
            <pc:sldMk cId="3580191826" sldId="289"/>
            <ac:inkMk id="40" creationId="{14D6B666-62FC-AABE-972D-429D6535E369}"/>
          </ac:inkMkLst>
        </pc:inkChg>
        <pc:inkChg chg="add">
          <ac:chgData name="Lara Pudwell" userId="fcfb53c13372e85d" providerId="LiveId" clId="{4698D407-C140-4CE4-8F08-ACA5C72AAACC}" dt="2025-03-18T22:23:46.634" v="4065" actId="9405"/>
          <ac:inkMkLst>
            <pc:docMk/>
            <pc:sldMk cId="3580191826" sldId="289"/>
            <ac:inkMk id="41" creationId="{2448A30A-2636-A37A-3FEB-D5FF62B12225}"/>
          </ac:inkMkLst>
        </pc:inkChg>
        <pc:inkChg chg="add">
          <ac:chgData name="Lara Pudwell" userId="fcfb53c13372e85d" providerId="LiveId" clId="{4698D407-C140-4CE4-8F08-ACA5C72AAACC}" dt="2025-03-18T22:23:48.129" v="4066" actId="9405"/>
          <ac:inkMkLst>
            <pc:docMk/>
            <pc:sldMk cId="3580191826" sldId="289"/>
            <ac:inkMk id="42" creationId="{D0E35E68-7870-ED54-3B59-1055DF482257}"/>
          </ac:inkMkLst>
        </pc:inkChg>
        <pc:inkChg chg="add">
          <ac:chgData name="Lara Pudwell" userId="fcfb53c13372e85d" providerId="LiveId" clId="{4698D407-C140-4CE4-8F08-ACA5C72AAACC}" dt="2025-03-18T22:23:49.083" v="4067" actId="9405"/>
          <ac:inkMkLst>
            <pc:docMk/>
            <pc:sldMk cId="3580191826" sldId="289"/>
            <ac:inkMk id="43" creationId="{69D5A889-0C70-B339-18D7-E9A609E18BE1}"/>
          </ac:inkMkLst>
        </pc:inkChg>
        <pc:inkChg chg="add">
          <ac:chgData name="Lara Pudwell" userId="fcfb53c13372e85d" providerId="LiveId" clId="{4698D407-C140-4CE4-8F08-ACA5C72AAACC}" dt="2025-03-18T22:23:49.626" v="4068" actId="9405"/>
          <ac:inkMkLst>
            <pc:docMk/>
            <pc:sldMk cId="3580191826" sldId="289"/>
            <ac:inkMk id="44" creationId="{CED0E33E-09A3-BD33-728E-6B65E7035D7B}"/>
          </ac:inkMkLst>
        </pc:inkChg>
        <pc:inkChg chg="add">
          <ac:chgData name="Lara Pudwell" userId="fcfb53c13372e85d" providerId="LiveId" clId="{4698D407-C140-4CE4-8F08-ACA5C72AAACC}" dt="2025-03-18T22:23:50.740" v="4069" actId="9405"/>
          <ac:inkMkLst>
            <pc:docMk/>
            <pc:sldMk cId="3580191826" sldId="289"/>
            <ac:inkMk id="45" creationId="{A64F828F-439A-526E-1547-FEF4301DC591}"/>
          </ac:inkMkLst>
        </pc:inkChg>
        <pc:inkChg chg="add">
          <ac:chgData name="Lara Pudwell" userId="fcfb53c13372e85d" providerId="LiveId" clId="{4698D407-C140-4CE4-8F08-ACA5C72AAACC}" dt="2025-03-18T22:23:51.584" v="4070" actId="9405"/>
          <ac:inkMkLst>
            <pc:docMk/>
            <pc:sldMk cId="3580191826" sldId="289"/>
            <ac:inkMk id="46" creationId="{8A90F451-44B8-BB18-8926-0D785AB1A7DF}"/>
          </ac:inkMkLst>
        </pc:inkChg>
        <pc:inkChg chg="add">
          <ac:chgData name="Lara Pudwell" userId="fcfb53c13372e85d" providerId="LiveId" clId="{4698D407-C140-4CE4-8F08-ACA5C72AAACC}" dt="2025-03-18T22:23:52.155" v="4071" actId="9405"/>
          <ac:inkMkLst>
            <pc:docMk/>
            <pc:sldMk cId="3580191826" sldId="289"/>
            <ac:inkMk id="47" creationId="{CBCEB954-66C5-366B-6500-23936C0F2085}"/>
          </ac:inkMkLst>
        </pc:inkChg>
        <pc:inkChg chg="add">
          <ac:chgData name="Lara Pudwell" userId="fcfb53c13372e85d" providerId="LiveId" clId="{4698D407-C140-4CE4-8F08-ACA5C72AAACC}" dt="2025-03-18T22:23:52.991" v="4072" actId="9405"/>
          <ac:inkMkLst>
            <pc:docMk/>
            <pc:sldMk cId="3580191826" sldId="289"/>
            <ac:inkMk id="48" creationId="{3E10B5AE-0FFD-23F4-CE77-0500E45C39EA}"/>
          </ac:inkMkLst>
        </pc:inkChg>
      </pc:sldChg>
      <pc:sldChg chg="addSp delSp modSp add mod setBg delAnim modAnim">
        <pc:chgData name="Lara Pudwell" userId="fcfb53c13372e85d" providerId="LiveId" clId="{4698D407-C140-4CE4-8F08-ACA5C72AAACC}" dt="2025-03-18T22:32:31.136" v="4175"/>
        <pc:sldMkLst>
          <pc:docMk/>
          <pc:sldMk cId="2053752315" sldId="290"/>
        </pc:sldMkLst>
        <pc:graphicFrameChg chg="add mod modGraphic">
          <ac:chgData name="Lara Pudwell" userId="fcfb53c13372e85d" providerId="LiveId" clId="{4698D407-C140-4CE4-8F08-ACA5C72AAACC}" dt="2025-03-18T22:28:49.560" v="4138" actId="1076"/>
          <ac:graphicFrameMkLst>
            <pc:docMk/>
            <pc:sldMk cId="2053752315" sldId="290"/>
            <ac:graphicFrameMk id="3" creationId="{EF12CF10-6B6F-BDF9-D7CE-67B09E18261C}"/>
          </ac:graphicFrameMkLst>
        </pc:graphicFrameChg>
        <pc:inkChg chg="add">
          <ac:chgData name="Lara Pudwell" userId="fcfb53c13372e85d" providerId="LiveId" clId="{4698D407-C140-4CE4-8F08-ACA5C72AAACC}" dt="2025-03-18T22:29:45.885" v="4144" actId="9405"/>
          <ac:inkMkLst>
            <pc:docMk/>
            <pc:sldMk cId="2053752315" sldId="290"/>
            <ac:inkMk id="4" creationId="{E222ECC4-6F08-2659-A801-087CA70B3162}"/>
          </ac:inkMkLst>
        </pc:inkChg>
        <pc:inkChg chg="add">
          <ac:chgData name="Lara Pudwell" userId="fcfb53c13372e85d" providerId="LiveId" clId="{4698D407-C140-4CE4-8F08-ACA5C72AAACC}" dt="2025-03-18T22:29:52.353" v="4145" actId="9405"/>
          <ac:inkMkLst>
            <pc:docMk/>
            <pc:sldMk cId="2053752315" sldId="290"/>
            <ac:inkMk id="5" creationId="{9548B37B-4D1A-843E-D3B6-7C11FA6C052E}"/>
          </ac:inkMkLst>
        </pc:inkChg>
        <pc:inkChg chg="add">
          <ac:chgData name="Lara Pudwell" userId="fcfb53c13372e85d" providerId="LiveId" clId="{4698D407-C140-4CE4-8F08-ACA5C72AAACC}" dt="2025-03-18T22:30:07.179" v="4146" actId="9405"/>
          <ac:inkMkLst>
            <pc:docMk/>
            <pc:sldMk cId="2053752315" sldId="290"/>
            <ac:inkMk id="7" creationId="{ECC7A06A-D474-E459-6956-242ED550A314}"/>
          </ac:inkMkLst>
        </pc:inkChg>
        <pc:inkChg chg="add">
          <ac:chgData name="Lara Pudwell" userId="fcfb53c13372e85d" providerId="LiveId" clId="{4698D407-C140-4CE4-8F08-ACA5C72AAACC}" dt="2025-03-18T22:30:16.219" v="4147" actId="9405"/>
          <ac:inkMkLst>
            <pc:docMk/>
            <pc:sldMk cId="2053752315" sldId="290"/>
            <ac:inkMk id="8" creationId="{26D4F737-3417-D5C6-52FC-723131222D21}"/>
          </ac:inkMkLst>
        </pc:inkChg>
        <pc:inkChg chg="add">
          <ac:chgData name="Lara Pudwell" userId="fcfb53c13372e85d" providerId="LiveId" clId="{4698D407-C140-4CE4-8F08-ACA5C72AAACC}" dt="2025-03-18T22:30:26.178" v="4148" actId="9405"/>
          <ac:inkMkLst>
            <pc:docMk/>
            <pc:sldMk cId="2053752315" sldId="290"/>
            <ac:inkMk id="10" creationId="{7539FA75-AAC7-09E8-9141-87839C639267}"/>
          </ac:inkMkLst>
        </pc:inkChg>
        <pc:inkChg chg="add">
          <ac:chgData name="Lara Pudwell" userId="fcfb53c13372e85d" providerId="LiveId" clId="{4698D407-C140-4CE4-8F08-ACA5C72AAACC}" dt="2025-03-18T22:30:30.895" v="4149" actId="9405"/>
          <ac:inkMkLst>
            <pc:docMk/>
            <pc:sldMk cId="2053752315" sldId="290"/>
            <ac:inkMk id="12" creationId="{E6EC3A19-54FB-6D6B-33F5-6A94C6B8ABFF}"/>
          </ac:inkMkLst>
        </pc:inkChg>
      </pc:sldChg>
      <pc:sldChg chg="addSp delSp modSp add mod delAnim modAnim">
        <pc:chgData name="Lara Pudwell" userId="fcfb53c13372e85d" providerId="LiveId" clId="{4698D407-C140-4CE4-8F08-ACA5C72AAACC}" dt="2025-03-18T22:36:46.887" v="4207"/>
        <pc:sldMkLst>
          <pc:docMk/>
          <pc:sldMk cId="1184945884" sldId="291"/>
        </pc:sldMkLst>
        <pc:inkChg chg="add">
          <ac:chgData name="Lara Pudwell" userId="fcfb53c13372e85d" providerId="LiveId" clId="{4698D407-C140-4CE4-8F08-ACA5C72AAACC}" dt="2025-03-18T22:33:06.350" v="4180" actId="9405"/>
          <ac:inkMkLst>
            <pc:docMk/>
            <pc:sldMk cId="1184945884" sldId="291"/>
            <ac:inkMk id="6" creationId="{C3854EF8-926A-D8F0-44F5-1D6A428DD418}"/>
          </ac:inkMkLst>
        </pc:inkChg>
        <pc:inkChg chg="add">
          <ac:chgData name="Lara Pudwell" userId="fcfb53c13372e85d" providerId="LiveId" clId="{4698D407-C140-4CE4-8F08-ACA5C72AAACC}" dt="2025-03-18T22:33:13.689" v="4185" actId="9405"/>
          <ac:inkMkLst>
            <pc:docMk/>
            <pc:sldMk cId="1184945884" sldId="291"/>
            <ac:inkMk id="22" creationId="{02C32C21-ACC8-949D-EA77-8F51FE5790CA}"/>
          </ac:inkMkLst>
        </pc:inkChg>
        <pc:inkChg chg="add">
          <ac:chgData name="Lara Pudwell" userId="fcfb53c13372e85d" providerId="LiveId" clId="{4698D407-C140-4CE4-8F08-ACA5C72AAACC}" dt="2025-03-18T22:36:23.640" v="4203" actId="9405"/>
          <ac:inkMkLst>
            <pc:docMk/>
            <pc:sldMk cId="1184945884" sldId="291"/>
            <ac:inkMk id="23" creationId="{0E05A70B-23E7-FADA-44C1-C43D656BC5CA}"/>
          </ac:inkMkLst>
        </pc:inkChg>
      </pc:sldChg>
      <pc:sldChg chg="addSp delSp add mod modAnim">
        <pc:chgData name="Lara Pudwell" userId="fcfb53c13372e85d" providerId="LiveId" clId="{4698D407-C140-4CE4-8F08-ACA5C72AAACC}" dt="2025-03-18T22:35:27.643" v="4200"/>
        <pc:sldMkLst>
          <pc:docMk/>
          <pc:sldMk cId="3360130344" sldId="292"/>
        </pc:sldMkLst>
        <pc:inkChg chg="add">
          <ac:chgData name="Lara Pudwell" userId="fcfb53c13372e85d" providerId="LiveId" clId="{4698D407-C140-4CE4-8F08-ACA5C72AAACC}" dt="2025-03-18T22:34:52.009" v="4195" actId="9405"/>
          <ac:inkMkLst>
            <pc:docMk/>
            <pc:sldMk cId="3360130344" sldId="292"/>
            <ac:inkMk id="5" creationId="{5E3816BB-29B1-BE58-EB6E-68EEAE120804}"/>
          </ac:inkMkLst>
        </pc:inkChg>
        <pc:inkChg chg="add">
          <ac:chgData name="Lara Pudwell" userId="fcfb53c13372e85d" providerId="LiveId" clId="{4698D407-C140-4CE4-8F08-ACA5C72AAACC}" dt="2025-03-18T22:34:55.678" v="4196" actId="9405"/>
          <ac:inkMkLst>
            <pc:docMk/>
            <pc:sldMk cId="3360130344" sldId="292"/>
            <ac:inkMk id="8" creationId="{AE814E52-03DC-8FA1-3809-CD92FFB674B9}"/>
          </ac:inkMkLst>
        </pc:inkChg>
        <pc:inkChg chg="add">
          <ac:chgData name="Lara Pudwell" userId="fcfb53c13372e85d" providerId="LiveId" clId="{4698D407-C140-4CE4-8F08-ACA5C72AAACC}" dt="2025-03-18T22:35:01.335" v="4197" actId="9405"/>
          <ac:inkMkLst>
            <pc:docMk/>
            <pc:sldMk cId="3360130344" sldId="292"/>
            <ac:inkMk id="12" creationId="{1DE60AD1-18AE-54A8-02A2-067023E6B216}"/>
          </ac:inkMkLst>
        </pc:inkChg>
      </pc:sldChg>
      <pc:sldChg chg="addSp delSp modSp new mod setBg modAnim">
        <pc:chgData name="Lara Pudwell" userId="fcfb53c13372e85d" providerId="LiveId" clId="{4698D407-C140-4CE4-8F08-ACA5C72AAACC}" dt="2025-03-18T22:47:18.974" v="4346"/>
        <pc:sldMkLst>
          <pc:docMk/>
          <pc:sldMk cId="1001381439" sldId="293"/>
        </pc:sldMkLst>
        <pc:spChg chg="add mod">
          <ac:chgData name="Lara Pudwell" userId="fcfb53c13372e85d" providerId="LiveId" clId="{4698D407-C140-4CE4-8F08-ACA5C72AAACC}" dt="2025-03-18T22:47:11.111" v="4345" actId="14100"/>
          <ac:spMkLst>
            <pc:docMk/>
            <pc:sldMk cId="1001381439" sldId="293"/>
            <ac:spMk id="7" creationId="{5669851B-2C5E-784B-4EEE-BCA5B77792CE}"/>
          </ac:spMkLst>
        </pc:spChg>
        <pc:spChg chg="add mod">
          <ac:chgData name="Lara Pudwell" userId="fcfb53c13372e85d" providerId="LiveId" clId="{4698D407-C140-4CE4-8F08-ACA5C72AAACC}" dt="2025-03-18T22:46:38.639" v="4311" actId="1076"/>
          <ac:spMkLst>
            <pc:docMk/>
            <pc:sldMk cId="1001381439" sldId="293"/>
            <ac:spMk id="10" creationId="{762A1302-D7E6-2F23-C999-B29C441DA69D}"/>
          </ac:spMkLst>
        </pc:spChg>
        <pc:spChg chg="add">
          <ac:chgData name="Lara Pudwell" userId="fcfb53c13372e85d" providerId="LiveId" clId="{4698D407-C140-4CE4-8F08-ACA5C72AAACC}" dt="2025-03-18T22:45:41.769" v="4276" actId="26606"/>
          <ac:spMkLst>
            <pc:docMk/>
            <pc:sldMk cId="1001381439" sldId="293"/>
            <ac:spMk id="20" creationId="{5BA49487-3FDB-4FB7-9D50-2B4F9454DA91}"/>
          </ac:spMkLst>
        </pc:spChg>
        <pc:spChg chg="add">
          <ac:chgData name="Lara Pudwell" userId="fcfb53c13372e85d" providerId="LiveId" clId="{4698D407-C140-4CE4-8F08-ACA5C72AAACC}" dt="2025-03-18T22:45:41.769" v="4276" actId="26606"/>
          <ac:spMkLst>
            <pc:docMk/>
            <pc:sldMk cId="1001381439" sldId="293"/>
            <ac:spMk id="22" creationId="{1C938212-FA12-4FF1-87C8-ACDE99D06F69}"/>
          </ac:spMkLst>
        </pc:spChg>
        <pc:spChg chg="add">
          <ac:chgData name="Lara Pudwell" userId="fcfb53c13372e85d" providerId="LiveId" clId="{4698D407-C140-4CE4-8F08-ACA5C72AAACC}" dt="2025-03-18T22:45:41.769" v="4276" actId="26606"/>
          <ac:spMkLst>
            <pc:docMk/>
            <pc:sldMk cId="1001381439" sldId="293"/>
            <ac:spMk id="24" creationId="{369F152D-E540-4B48-BA11-2ADF043C6111}"/>
          </ac:spMkLst>
        </pc:spChg>
        <pc:spChg chg="add">
          <ac:chgData name="Lara Pudwell" userId="fcfb53c13372e85d" providerId="LiveId" clId="{4698D407-C140-4CE4-8F08-ACA5C72AAACC}" dt="2025-03-18T22:45:41.769" v="4276" actId="26606"/>
          <ac:spMkLst>
            <pc:docMk/>
            <pc:sldMk cId="1001381439" sldId="293"/>
            <ac:spMk id="26" creationId="{0C059F7E-04C4-4C46-9B3E-E5CE267E347D}"/>
          </ac:spMkLst>
        </pc:spChg>
        <pc:picChg chg="add mod">
          <ac:chgData name="Lara Pudwell" userId="fcfb53c13372e85d" providerId="LiveId" clId="{4698D407-C140-4CE4-8F08-ACA5C72AAACC}" dt="2025-03-18T22:46:42.071" v="4312" actId="14100"/>
          <ac:picMkLst>
            <pc:docMk/>
            <pc:sldMk cId="1001381439" sldId="293"/>
            <ac:picMk id="4" creationId="{C45345FB-76E3-E56B-7A3F-632A1E61B86E}"/>
          </ac:picMkLst>
        </pc:picChg>
        <pc:picChg chg="add mod">
          <ac:chgData name="Lara Pudwell" userId="fcfb53c13372e85d" providerId="LiveId" clId="{4698D407-C140-4CE4-8F08-ACA5C72AAACC}" dt="2025-03-18T22:46:31.749" v="4310" actId="14100"/>
          <ac:picMkLst>
            <pc:docMk/>
            <pc:sldMk cId="1001381439" sldId="293"/>
            <ac:picMk id="6" creationId="{A1739E73-A2C7-543E-D553-D7D5A7955FC6}"/>
          </ac:picMkLst>
        </pc:picChg>
        <pc:picChg chg="add mod ord">
          <ac:chgData name="Lara Pudwell" userId="fcfb53c13372e85d" providerId="LiveId" clId="{4698D407-C140-4CE4-8F08-ACA5C72AAACC}" dt="2025-03-18T22:46:47.084" v="4314" actId="1076"/>
          <ac:picMkLst>
            <pc:docMk/>
            <pc:sldMk cId="1001381439" sldId="293"/>
            <ac:picMk id="8" creationId="{C6E9D204-08FF-3426-AB56-B3A1E9AABB52}"/>
          </ac:picMkLst>
        </pc:picChg>
      </pc:sldChg>
      <pc:sldChg chg="delSp add mod delAnim modAnim">
        <pc:chgData name="Lara Pudwell" userId="fcfb53c13372e85d" providerId="LiveId" clId="{4698D407-C140-4CE4-8F08-ACA5C72AAACC}" dt="2025-04-10T23:06:31.027" v="4479"/>
        <pc:sldMkLst>
          <pc:docMk/>
          <pc:sldMk cId="98332812" sldId="294"/>
        </pc:sldMkLst>
        <pc:inkChg chg="del">
          <ac:chgData name="Lara Pudwell" userId="fcfb53c13372e85d" providerId="LiveId" clId="{4698D407-C140-4CE4-8F08-ACA5C72AAACC}" dt="2025-04-10T23:05:40.430" v="4469" actId="478"/>
          <ac:inkMkLst>
            <pc:docMk/>
            <pc:sldMk cId="98332812" sldId="294"/>
            <ac:inkMk id="7" creationId="{7031A995-4913-D9FE-83D5-999A06003B66}"/>
          </ac:inkMkLst>
        </pc:inkChg>
        <pc:inkChg chg="del">
          <ac:chgData name="Lara Pudwell" userId="fcfb53c13372e85d" providerId="LiveId" clId="{4698D407-C140-4CE4-8F08-ACA5C72AAACC}" dt="2025-04-10T23:05:45.480" v="4471" actId="478"/>
          <ac:inkMkLst>
            <pc:docMk/>
            <pc:sldMk cId="98332812" sldId="294"/>
            <ac:inkMk id="8" creationId="{C78B48CE-C7EE-2B76-4B65-E68069698D1B}"/>
          </ac:inkMkLst>
        </pc:inkChg>
        <pc:inkChg chg="del">
          <ac:chgData name="Lara Pudwell" userId="fcfb53c13372e85d" providerId="LiveId" clId="{4698D407-C140-4CE4-8F08-ACA5C72AAACC}" dt="2025-04-10T23:05:50.089" v="4473" actId="478"/>
          <ac:inkMkLst>
            <pc:docMk/>
            <pc:sldMk cId="98332812" sldId="294"/>
            <ac:inkMk id="9" creationId="{F32BFECF-538E-21C3-3D18-617297C8123F}"/>
          </ac:inkMkLst>
        </pc:inkChg>
        <pc:inkChg chg="del">
          <ac:chgData name="Lara Pudwell" userId="fcfb53c13372e85d" providerId="LiveId" clId="{4698D407-C140-4CE4-8F08-ACA5C72AAACC}" dt="2025-04-10T23:05:47.682" v="4472" actId="478"/>
          <ac:inkMkLst>
            <pc:docMk/>
            <pc:sldMk cId="98332812" sldId="294"/>
            <ac:inkMk id="11" creationId="{253B7393-5B20-281F-8827-ED9C74F29A5D}"/>
          </ac:inkMkLst>
        </pc:inkChg>
        <pc:inkChg chg="del">
          <ac:chgData name="Lara Pudwell" userId="fcfb53c13372e85d" providerId="LiveId" clId="{4698D407-C140-4CE4-8F08-ACA5C72AAACC}" dt="2025-04-10T23:05:42.791" v="4470" actId="478"/>
          <ac:inkMkLst>
            <pc:docMk/>
            <pc:sldMk cId="98332812" sldId="294"/>
            <ac:inkMk id="12" creationId="{B274F7CD-6A2F-7A94-EB9B-C3918F4F1AD9}"/>
          </ac:inkMkLst>
        </pc:inkChg>
      </pc:sldChg>
      <pc:sldMasterChg chg="setBg modSldLayout">
        <pc:chgData name="Lara Pudwell" userId="fcfb53c13372e85d" providerId="LiveId" clId="{4698D407-C140-4CE4-8F08-ACA5C72AAACC}" dt="2025-03-12T20:31:05.162" v="131"/>
        <pc:sldMasterMkLst>
          <pc:docMk/>
          <pc:sldMasterMk cId="2355048525" sldId="2147483648"/>
        </pc:sldMasterMkLst>
        <pc:sldLayoutChg chg="setBg">
          <pc:chgData name="Lara Pudwell" userId="fcfb53c13372e85d" providerId="LiveId" clId="{4698D407-C140-4CE4-8F08-ACA5C72AAACC}" dt="2025-03-12T20:31:05.162" v="131"/>
          <pc:sldLayoutMkLst>
            <pc:docMk/>
            <pc:sldMasterMk cId="2355048525" sldId="2147483648"/>
            <pc:sldLayoutMk cId="373535350" sldId="2147483649"/>
          </pc:sldLayoutMkLst>
        </pc:sldLayoutChg>
        <pc:sldLayoutChg chg="setBg">
          <pc:chgData name="Lara Pudwell" userId="fcfb53c13372e85d" providerId="LiveId" clId="{4698D407-C140-4CE4-8F08-ACA5C72AAACC}" dt="2025-03-12T20:31:05.162" v="131"/>
          <pc:sldLayoutMkLst>
            <pc:docMk/>
            <pc:sldMasterMk cId="2355048525" sldId="2147483648"/>
            <pc:sldLayoutMk cId="714999735" sldId="2147483650"/>
          </pc:sldLayoutMkLst>
        </pc:sldLayoutChg>
        <pc:sldLayoutChg chg="setBg">
          <pc:chgData name="Lara Pudwell" userId="fcfb53c13372e85d" providerId="LiveId" clId="{4698D407-C140-4CE4-8F08-ACA5C72AAACC}" dt="2025-03-12T20:31:05.162" v="131"/>
          <pc:sldLayoutMkLst>
            <pc:docMk/>
            <pc:sldMasterMk cId="2355048525" sldId="2147483648"/>
            <pc:sldLayoutMk cId="3714685162" sldId="2147483651"/>
          </pc:sldLayoutMkLst>
        </pc:sldLayoutChg>
        <pc:sldLayoutChg chg="setBg">
          <pc:chgData name="Lara Pudwell" userId="fcfb53c13372e85d" providerId="LiveId" clId="{4698D407-C140-4CE4-8F08-ACA5C72AAACC}" dt="2025-03-12T20:31:05.162" v="131"/>
          <pc:sldLayoutMkLst>
            <pc:docMk/>
            <pc:sldMasterMk cId="2355048525" sldId="2147483648"/>
            <pc:sldLayoutMk cId="1356639826" sldId="2147483652"/>
          </pc:sldLayoutMkLst>
        </pc:sldLayoutChg>
        <pc:sldLayoutChg chg="setBg">
          <pc:chgData name="Lara Pudwell" userId="fcfb53c13372e85d" providerId="LiveId" clId="{4698D407-C140-4CE4-8F08-ACA5C72AAACC}" dt="2025-03-12T20:31:05.162" v="131"/>
          <pc:sldLayoutMkLst>
            <pc:docMk/>
            <pc:sldMasterMk cId="2355048525" sldId="2147483648"/>
            <pc:sldLayoutMk cId="2499884547" sldId="2147483653"/>
          </pc:sldLayoutMkLst>
        </pc:sldLayoutChg>
        <pc:sldLayoutChg chg="setBg">
          <pc:chgData name="Lara Pudwell" userId="fcfb53c13372e85d" providerId="LiveId" clId="{4698D407-C140-4CE4-8F08-ACA5C72AAACC}" dt="2025-03-12T20:31:05.162" v="131"/>
          <pc:sldLayoutMkLst>
            <pc:docMk/>
            <pc:sldMasterMk cId="2355048525" sldId="2147483648"/>
            <pc:sldLayoutMk cId="3610459694" sldId="2147483654"/>
          </pc:sldLayoutMkLst>
        </pc:sldLayoutChg>
        <pc:sldLayoutChg chg="setBg">
          <pc:chgData name="Lara Pudwell" userId="fcfb53c13372e85d" providerId="LiveId" clId="{4698D407-C140-4CE4-8F08-ACA5C72AAACC}" dt="2025-03-12T20:31:05.162" v="131"/>
          <pc:sldLayoutMkLst>
            <pc:docMk/>
            <pc:sldMasterMk cId="2355048525" sldId="2147483648"/>
            <pc:sldLayoutMk cId="2480869551" sldId="2147483655"/>
          </pc:sldLayoutMkLst>
        </pc:sldLayoutChg>
        <pc:sldLayoutChg chg="setBg">
          <pc:chgData name="Lara Pudwell" userId="fcfb53c13372e85d" providerId="LiveId" clId="{4698D407-C140-4CE4-8F08-ACA5C72AAACC}" dt="2025-03-12T20:31:05.162" v="131"/>
          <pc:sldLayoutMkLst>
            <pc:docMk/>
            <pc:sldMasterMk cId="2355048525" sldId="2147483648"/>
            <pc:sldLayoutMk cId="1160566522" sldId="2147483656"/>
          </pc:sldLayoutMkLst>
        </pc:sldLayoutChg>
        <pc:sldLayoutChg chg="setBg">
          <pc:chgData name="Lara Pudwell" userId="fcfb53c13372e85d" providerId="LiveId" clId="{4698D407-C140-4CE4-8F08-ACA5C72AAACC}" dt="2025-03-12T20:31:05.162" v="131"/>
          <pc:sldLayoutMkLst>
            <pc:docMk/>
            <pc:sldMasterMk cId="2355048525" sldId="2147483648"/>
            <pc:sldLayoutMk cId="1659245157" sldId="2147483657"/>
          </pc:sldLayoutMkLst>
        </pc:sldLayoutChg>
        <pc:sldLayoutChg chg="setBg">
          <pc:chgData name="Lara Pudwell" userId="fcfb53c13372e85d" providerId="LiveId" clId="{4698D407-C140-4CE4-8F08-ACA5C72AAACC}" dt="2025-03-12T20:31:05.162" v="131"/>
          <pc:sldLayoutMkLst>
            <pc:docMk/>
            <pc:sldMasterMk cId="2355048525" sldId="2147483648"/>
            <pc:sldLayoutMk cId="3340628559" sldId="2147483658"/>
          </pc:sldLayoutMkLst>
        </pc:sldLayoutChg>
        <pc:sldLayoutChg chg="setBg">
          <pc:chgData name="Lara Pudwell" userId="fcfb53c13372e85d" providerId="LiveId" clId="{4698D407-C140-4CE4-8F08-ACA5C72AAACC}" dt="2025-03-12T20:31:05.162" v="131"/>
          <pc:sldLayoutMkLst>
            <pc:docMk/>
            <pc:sldMasterMk cId="2355048525" sldId="2147483648"/>
            <pc:sldLayoutMk cId="3611649092" sldId="214748365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82EB3D-D9F8-4B03-A6D5-88CF662B247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54AA464-3BAA-4A09-8F67-83889751B080}">
      <dgm:prSet/>
      <dgm:spPr/>
      <dgm:t>
        <a:bodyPr/>
        <a:lstStyle/>
        <a:p>
          <a:r>
            <a:rPr lang="en-US"/>
            <a:t>About me</a:t>
          </a:r>
        </a:p>
      </dgm:t>
    </dgm:pt>
    <dgm:pt modelId="{60FCCE26-5AB2-423B-9492-E74647E5CED0}" type="parTrans" cxnId="{517C6B55-7814-4268-B289-687027258DAD}">
      <dgm:prSet/>
      <dgm:spPr/>
      <dgm:t>
        <a:bodyPr/>
        <a:lstStyle/>
        <a:p>
          <a:endParaRPr lang="en-US"/>
        </a:p>
      </dgm:t>
    </dgm:pt>
    <dgm:pt modelId="{D6106405-194B-4646-995C-73C688427585}" type="sibTrans" cxnId="{517C6B55-7814-4268-B289-687027258DAD}">
      <dgm:prSet/>
      <dgm:spPr/>
      <dgm:t>
        <a:bodyPr/>
        <a:lstStyle/>
        <a:p>
          <a:endParaRPr lang="en-US"/>
        </a:p>
      </dgm:t>
    </dgm:pt>
    <dgm:pt modelId="{6E415640-A702-4E4A-96A0-3A47957FEE2D}">
      <dgm:prSet/>
      <dgm:spPr/>
      <dgm:t>
        <a:bodyPr/>
        <a:lstStyle/>
        <a:p>
          <a:r>
            <a:rPr lang="en-US"/>
            <a:t>A puzzling card trick</a:t>
          </a:r>
        </a:p>
      </dgm:t>
    </dgm:pt>
    <dgm:pt modelId="{DCA81308-F988-462D-827D-9D4262B61048}" type="parTrans" cxnId="{208AF1A7-8B62-4639-8766-A8BA2F609485}">
      <dgm:prSet/>
      <dgm:spPr/>
      <dgm:t>
        <a:bodyPr/>
        <a:lstStyle/>
        <a:p>
          <a:endParaRPr lang="en-US"/>
        </a:p>
      </dgm:t>
    </dgm:pt>
    <dgm:pt modelId="{F334F05C-4B5B-4345-8116-AD5ADBFBA06B}" type="sibTrans" cxnId="{208AF1A7-8B62-4639-8766-A8BA2F609485}">
      <dgm:prSet/>
      <dgm:spPr/>
      <dgm:t>
        <a:bodyPr/>
        <a:lstStyle/>
        <a:p>
          <a:endParaRPr lang="en-US"/>
        </a:p>
      </dgm:t>
    </dgm:pt>
    <dgm:pt modelId="{76350A41-27CD-463C-BB6E-5A848B45AACE}">
      <dgm:prSet/>
      <dgm:spPr/>
      <dgm:t>
        <a:bodyPr/>
        <a:lstStyle/>
        <a:p>
          <a:r>
            <a:rPr lang="en-US"/>
            <a:t>The math of sequences</a:t>
          </a:r>
        </a:p>
      </dgm:t>
    </dgm:pt>
    <dgm:pt modelId="{923606D5-B8E4-412A-8D26-2741898F596D}" type="parTrans" cxnId="{57C67DB8-AE1B-4357-B412-F825F1BD3A57}">
      <dgm:prSet/>
      <dgm:spPr/>
      <dgm:t>
        <a:bodyPr/>
        <a:lstStyle/>
        <a:p>
          <a:endParaRPr lang="en-US"/>
        </a:p>
      </dgm:t>
    </dgm:pt>
    <dgm:pt modelId="{A8D0362D-AC56-4467-BDD3-41BD610114A1}" type="sibTrans" cxnId="{57C67DB8-AE1B-4357-B412-F825F1BD3A57}">
      <dgm:prSet/>
      <dgm:spPr/>
      <dgm:t>
        <a:bodyPr/>
        <a:lstStyle/>
        <a:p>
          <a:endParaRPr lang="en-US"/>
        </a:p>
      </dgm:t>
    </dgm:pt>
    <dgm:pt modelId="{51027B44-E7E5-4FE1-85C9-ED875F231947}" type="pres">
      <dgm:prSet presAssocID="{6A82EB3D-D9F8-4B03-A6D5-88CF662B247D}" presName="linear" presStyleCnt="0">
        <dgm:presLayoutVars>
          <dgm:animLvl val="lvl"/>
          <dgm:resizeHandles val="exact"/>
        </dgm:presLayoutVars>
      </dgm:prSet>
      <dgm:spPr/>
    </dgm:pt>
    <dgm:pt modelId="{08508E1E-CB61-4E69-BAF5-453164F062B7}" type="pres">
      <dgm:prSet presAssocID="{A54AA464-3BAA-4A09-8F67-83889751B08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1F6B35D-C177-4895-A4C5-F8017131083D}" type="pres">
      <dgm:prSet presAssocID="{D6106405-194B-4646-995C-73C688427585}" presName="spacer" presStyleCnt="0"/>
      <dgm:spPr/>
    </dgm:pt>
    <dgm:pt modelId="{E7866C1D-724A-4926-9C72-3322D041B52C}" type="pres">
      <dgm:prSet presAssocID="{6E415640-A702-4E4A-96A0-3A47957FEE2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D0E920C-B7C4-402D-B30D-FCCC7BB74534}" type="pres">
      <dgm:prSet presAssocID="{F334F05C-4B5B-4345-8116-AD5ADBFBA06B}" presName="spacer" presStyleCnt="0"/>
      <dgm:spPr/>
    </dgm:pt>
    <dgm:pt modelId="{84965F58-81FF-454E-A96E-D1BA95AE1D7B}" type="pres">
      <dgm:prSet presAssocID="{76350A41-27CD-463C-BB6E-5A848B45AAC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E954261-7A86-4924-9067-F4D8D9DF1767}" type="presOf" srcId="{76350A41-27CD-463C-BB6E-5A848B45AACE}" destId="{84965F58-81FF-454E-A96E-D1BA95AE1D7B}" srcOrd="0" destOrd="0" presId="urn:microsoft.com/office/officeart/2005/8/layout/vList2"/>
    <dgm:cxn modelId="{4A120153-1672-421D-8660-68E328297798}" type="presOf" srcId="{6E415640-A702-4E4A-96A0-3A47957FEE2D}" destId="{E7866C1D-724A-4926-9C72-3322D041B52C}" srcOrd="0" destOrd="0" presId="urn:microsoft.com/office/officeart/2005/8/layout/vList2"/>
    <dgm:cxn modelId="{517C6B55-7814-4268-B289-687027258DAD}" srcId="{6A82EB3D-D9F8-4B03-A6D5-88CF662B247D}" destId="{A54AA464-3BAA-4A09-8F67-83889751B080}" srcOrd="0" destOrd="0" parTransId="{60FCCE26-5AB2-423B-9492-E74647E5CED0}" sibTransId="{D6106405-194B-4646-995C-73C688427585}"/>
    <dgm:cxn modelId="{41129491-E610-4652-9774-19DE55D591E7}" type="presOf" srcId="{A54AA464-3BAA-4A09-8F67-83889751B080}" destId="{08508E1E-CB61-4E69-BAF5-453164F062B7}" srcOrd="0" destOrd="0" presId="urn:microsoft.com/office/officeart/2005/8/layout/vList2"/>
    <dgm:cxn modelId="{208AF1A7-8B62-4639-8766-A8BA2F609485}" srcId="{6A82EB3D-D9F8-4B03-A6D5-88CF662B247D}" destId="{6E415640-A702-4E4A-96A0-3A47957FEE2D}" srcOrd="1" destOrd="0" parTransId="{DCA81308-F988-462D-827D-9D4262B61048}" sibTransId="{F334F05C-4B5B-4345-8116-AD5ADBFBA06B}"/>
    <dgm:cxn modelId="{57C67DB8-AE1B-4357-B412-F825F1BD3A57}" srcId="{6A82EB3D-D9F8-4B03-A6D5-88CF662B247D}" destId="{76350A41-27CD-463C-BB6E-5A848B45AACE}" srcOrd="2" destOrd="0" parTransId="{923606D5-B8E4-412A-8D26-2741898F596D}" sibTransId="{A8D0362D-AC56-4467-BDD3-41BD610114A1}"/>
    <dgm:cxn modelId="{A0F339E5-5D3A-4AC6-A9CB-464B7E27FC42}" type="presOf" srcId="{6A82EB3D-D9F8-4B03-A6D5-88CF662B247D}" destId="{51027B44-E7E5-4FE1-85C9-ED875F231947}" srcOrd="0" destOrd="0" presId="urn:microsoft.com/office/officeart/2005/8/layout/vList2"/>
    <dgm:cxn modelId="{D008D383-3947-4690-B959-F5CBA889A746}" type="presParOf" srcId="{51027B44-E7E5-4FE1-85C9-ED875F231947}" destId="{08508E1E-CB61-4E69-BAF5-453164F062B7}" srcOrd="0" destOrd="0" presId="urn:microsoft.com/office/officeart/2005/8/layout/vList2"/>
    <dgm:cxn modelId="{A0FF4C6E-3E9F-4285-AB22-C0FC5EABBCA3}" type="presParOf" srcId="{51027B44-E7E5-4FE1-85C9-ED875F231947}" destId="{D1F6B35D-C177-4895-A4C5-F8017131083D}" srcOrd="1" destOrd="0" presId="urn:microsoft.com/office/officeart/2005/8/layout/vList2"/>
    <dgm:cxn modelId="{5BB9E4D1-5D9E-48A3-9F6B-D66AE05B9FF3}" type="presParOf" srcId="{51027B44-E7E5-4FE1-85C9-ED875F231947}" destId="{E7866C1D-724A-4926-9C72-3322D041B52C}" srcOrd="2" destOrd="0" presId="urn:microsoft.com/office/officeart/2005/8/layout/vList2"/>
    <dgm:cxn modelId="{36BE322B-FEE6-4E49-B6FD-268660A2A0FC}" type="presParOf" srcId="{51027B44-E7E5-4FE1-85C9-ED875F231947}" destId="{CD0E920C-B7C4-402D-B30D-FCCC7BB74534}" srcOrd="3" destOrd="0" presId="urn:microsoft.com/office/officeart/2005/8/layout/vList2"/>
    <dgm:cxn modelId="{773BA5D2-7F3A-4015-B119-777CB090A6BC}" type="presParOf" srcId="{51027B44-E7E5-4FE1-85C9-ED875F231947}" destId="{84965F58-81FF-454E-A96E-D1BA95AE1D7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508E1E-CB61-4E69-BAF5-453164F062B7}">
      <dsp:nvSpPr>
        <dsp:cNvPr id="0" name=""/>
        <dsp:cNvSpPr/>
      </dsp:nvSpPr>
      <dsp:spPr>
        <a:xfrm>
          <a:off x="0" y="1006598"/>
          <a:ext cx="6245265" cy="11056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About me</a:t>
          </a:r>
        </a:p>
      </dsp:txBody>
      <dsp:txXfrm>
        <a:off x="53973" y="1060571"/>
        <a:ext cx="6137319" cy="997704"/>
      </dsp:txXfrm>
    </dsp:sp>
    <dsp:sp modelId="{E7866C1D-724A-4926-9C72-3322D041B52C}">
      <dsp:nvSpPr>
        <dsp:cNvPr id="0" name=""/>
        <dsp:cNvSpPr/>
      </dsp:nvSpPr>
      <dsp:spPr>
        <a:xfrm>
          <a:off x="0" y="2241848"/>
          <a:ext cx="6245265" cy="1105650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A puzzling card trick</a:t>
          </a:r>
        </a:p>
      </dsp:txBody>
      <dsp:txXfrm>
        <a:off x="53973" y="2295821"/>
        <a:ext cx="6137319" cy="997704"/>
      </dsp:txXfrm>
    </dsp:sp>
    <dsp:sp modelId="{84965F58-81FF-454E-A96E-D1BA95AE1D7B}">
      <dsp:nvSpPr>
        <dsp:cNvPr id="0" name=""/>
        <dsp:cNvSpPr/>
      </dsp:nvSpPr>
      <dsp:spPr>
        <a:xfrm>
          <a:off x="0" y="3477098"/>
          <a:ext cx="6245265" cy="110565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The math of sequences</a:t>
          </a:r>
        </a:p>
      </dsp:txBody>
      <dsp:txXfrm>
        <a:off x="53973" y="3531071"/>
        <a:ext cx="6137319" cy="997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9:34:21.30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82 265 1768,'0'0'10089,"-14"3"-9966,-54 14 20,77-19-102,-1 1 1,0 1 0,0-1 0,0 1 0,12 2-1,10 0 13,81-8 7,167-29 0,-182 20-54,399-74 11,8-1-12,-350 70-3,204-1 1,203 22 5,-215 33-5,-230-18-3,141 3 1,-192-19-3,14 1 4,1-3 0,110-17 0,-65-1 53,171-4 1,127 21 19,8 0 163,577-6-23,-607 11-117,-335-2-92,507 20 131,-183 33-110,-14-3 8,3-27 44,806-9 343,-980-9-386,347 13 159,480-6 181,-644-14-227,-318 2-128,1 4-1,122 22 1,-80-2 19,196 38 8,-206-47 7,111 3 1,127-8 246,182 6-26,582-15 110,-27-13-279,-682 14-90,-346-2-786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0:13.31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 35 4425,'-2'-28'8590,"6"26"-8549,1 1 1,-1 0-1,1 0 0,0 0 1,0 1-1,-1 0 0,1 0 1,0 0-1,0 0 0,5 2 1,8-1 42,91-3 74,122 4-59,-209 1-93,0 1 0,29 8 0,-29-6 8,45 6 1,220-3-473,-284 3-955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32:26.20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1 270 1432,'0'0'5688,"5"18"-4716,21 84 377,17 141-1,-36-164-901,-6 144 1,-7-196-554,4-184-1637,5-201 1262,-1 327 479,2 0 1,1 0-1,1 1 0,2 0 1,18-48-1,-19 61 4,0 1 0,2-1 0,0 1 1,0 1-1,2 0 0,0 0 0,1 1 0,0 0 0,1 1 0,27-21 0,-34 30 2,1 0 0,-1 0 0,1 1 0,0 0 0,0 1 0,0-1 0,14-1 0,-18 3-4,1 0 1,0 1 0,0-1-1,-1 1 1,1 0-1,0 1 1,-1-1 0,1 1-1,0-1 1,0 1 0,-1 0-1,1 0 1,-1 1-1,1-1 1,-1 1 0,0 0-1,6 3 1,-3 2 9,0 0 1,0 0-1,-1 0 1,0 1-1,0 0 1,-1 0-1,0 0 1,-1 0-1,1 0 1,3 17-1,-1 1 60,0 0-1,2 40 1,-6-35 146,0 1 0,-3 0 0,-5 43 0,3-59-146,0-1 1,-1 0-1,-1 0 1,0 0-1,-1 0 0,-1-1 1,0 0-1,-15 22 1,4-12-56,-2-1 0,0-1 1,-1 0-1,-1-2 0,-1 0 1,-1-2-1,-1 0 0,0-2 1,-36 18-1,33-24-54,26-10-66,32 0-695,-5 0 815,0 2-1,0 1 0,42 9 0,131 52 71,65 17-196,-202-65-120,1-3 1,83 6 0,-132-17-4,32-1-145,-43-1 199,-1 0-1,1 0 1,-1 0-1,1 0 1,-1 0 0,32-57-5321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32:27.136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0 395 3473,'0'0'3300,"10"25"-2186,2 4-824,1 3 115,-1 1 0,14 63-1,-8 6 556,-4 1 0,2 189 0,-16-269-872,-2-52-794,-2 1 388,0 1 0,-2 0 0,-11-29 0,-2-17-36,-2-22 194,5-2 0,3 0-1,1-123 1,12 204 163,0 0 0,1 0-1,1 0 1,0 0 0,1 1 0,1-1 0,1 1 0,0 0-1,0 0 1,2 0 0,0 1 0,1 0 0,0 0-1,1 1 1,0 0 0,1 0 0,12-11 0,-12 14 3,0 1 1,0 0-1,1 0 1,1 1 0,-1 1-1,1 0 1,0 0-1,1 1 1,21-7 0,-12 7-2,0 2 1,1 0 0,-1 1-1,1 1 1,23 2 0,-36 0-20,1 0 1,-1 1-1,0 1 1,1 0-1,-1 0 1,0 1-1,0 0 1,-1 1 0,1 0-1,-1 0 1,1 1-1,-1 0 1,-1 1-1,1 0 1,-1 0-1,0 1 1,0 0-1,-1 1 1,0-1-1,0 1 1,-1 1 0,0-1-1,-1 1 1,0 0-1,0 0 1,-1 1-1,0 0 1,0-1-1,-1 1 1,0 0-1,2 21 1,-5-21 70,1-1 0,-1 1 1,-1-1-1,0 1 0,0 0 0,-1-1 1,0 0-1,-1 1 0,-6 16 0,2-13 5,-1 0-1,0-1 0,-1 0 1,0 0-1,-20 19 0,-9 4-30,-1-1-1,-2-3 1,-2-1-1,0-2 1,-2-1-1,-1-3 1,-1-2-1,-59 19 1,107-41-33,-1 0 0,0 0 0,0 0 0,0 0 0,0 0 0,1 0 0,-1 0-1,0 1 1,0-1 0,0 0 0,0 0 0,0 0 0,1 0 0,-1 0 0,0 0 0,0 1 0,0-1 0,0 0 0,0 0 0,0 0 0,0 0 0,0 0 0,1 1 0,-1-1 0,0 0 0,0 0-1,0 0 1,0 1 0,0-1 0,0 0 0,0 0 0,0 0 0,0 0 0,0 1 0,0-1 0,0 0 0,0 0 0,0 0 0,0 0 0,-1 1 0,1-1 0,0 0 0,0 0 0,0 0 0,0 0-1,0 1 1,0-1 0,0 0 0,0 0 0,-1 0 0,1 0 0,0 0 0,0 0 0,0 1 0,0-1 0,0 0 0,-1 0 0,1 0 0,0 0 0,0 0 0,-1 0 0,19 6-16,-17-6 23,118 36 283,139 62 1,-148-53-275,-23-10-4,400 147 18,-417-160-98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32:31.11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35 10 3185,'19'-9'9453,"-17"34"-6377,-3-10-3960,-10 280 1341,2-109-302,-24 230-133,32-405-35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32:32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700 147 1176,'0'0'6582,"-8"-3"-6390,-79-41 621,54 25-302,-53-20 0,60 29-394,-1 2 1,0 1-1,0 1 1,0 2-1,-1 0 1,0 2-1,1 1 1,-41 4-1,62-2-115,0 1-1,0 0 1,-1 0-1,1 0 1,1 1-1,-1 0 1,0 0-1,1 0 1,-1 1-1,1-1 0,0 2 1,0-1-1,1 0 1,-1 1-1,1 0 1,0 0-1,-4 7 1,-3 5 4,0 1 0,1 1-1,1 0 1,-7 20 0,6-9 97,2 1-1,0 0 0,2 0 1,-2 35-1,4 128 717,5-173-751,2 0-1,0 0 1,2 0-1,0-1 1,1 1-1,1-1 1,1-1-1,0 0 1,2 0-1,0 0 1,2-1-1,25 32 0,-22-32-33,1-1 0,0 0 0,2-1 0,-1-1 0,2-1-1,0 0 1,1-1 0,0-2 0,0 0 0,1-1-1,39 13 1,-47-19-52,1-1 0,0 1 0,0-2-1,0 0 1,0-1 0,1 0 0,-1-1-1,0-1 1,1 0 0,-1-1 0,0-1 0,0 0-1,-1-1 1,1 0 0,-1-1 0,1 0-1,-1-1 1,-1-1 0,1 0 0,15-13-1,-2-3-75,0-1 0,-2-2-1,-1-1 1,-1 0-1,-2-2 1,-1 0-1,-1-1 1,-1-1-1,-2 0 1,-1-2-1,-1 0 1,10-43-1,-19 58-8,-1-1-1,-1 1 0,0 0 1,-1-1-1,-3-29 0,0 37 80,0-1 0,0 1 1,-1 0-1,0 0 0,-1 0 0,0 1 0,-1-1 1,0 1-1,-1 0 0,-7-10 0,-19-19 22,-2 2 0,-1 1-1,-2 1 1,-2 2 0,-69-45 0,67 55-995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32:32.564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73 0 3465,'-1'4'5030,"-3"39"-3874,2 0 0,3 53 1,1 3-246,-10 115-135,-48 287 0,52-466-1061,55-136-9249,-33 52 8375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32:32.855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0 2937,'0'0'1652,"3"27"1350,18 177-652,14 401-122,-35-555-2472,0-33-1605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32:33.221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38 1 808,'0'0'7386,"4"192"-6314,3-99 104,0 19-216,6 12-263,1 6-337,-3-5-168,-1-10-112,-7-16-72,-3-18-8,0-22-8,0-19-552,-31-28-1121,-7-12-2864,0 0 2281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32:34.647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19 1 928,'0'0'6928,"1"13"-6532,0 41 29,-1-44-121,0-1 0,-1 0 1,-1 0-1,-4 16 0,-1 15 816,4-3-711,2-1-1,5 51 1,-2-71-371,0 0 1,2-1-1,0 1 0,0 0 1,2-1-1,0 0 0,15 27 1,-15-33-9,0 0 1,0 0 0,1 0-1,1-1 1,-1 0 0,1 0-1,0-1 1,1 0-1,0 0 1,15 8 0,-12-9-7,1-1 1,1 0 0,-1 0 0,1-2-1,-1 1 1,1-2 0,27 2 0,135-2-24,-97-3-4,-9-3-45,0-3 0,94-21 0,-3-1 11,-5 15-19,256 7 0,-341 12 44,0 3 0,77 19 0,-24-3 8,-120-23 4,61 10 6,126 5 1,-154-16-209,1-3 0,49-9 1,-72 10 200,-14 2-6,-1 1 0,1-1 0,0 0 0,0 0 0,0 0 1,0 0-1,-1 0 0,1 0 0,0-1 0,0 1 0,0 0 1,-1 0-1,1 0 0,0-1 0,0 1 0,-1 0 0,1-1 0,0 1 1,0-1-1,-1 1 0,1-1 0,0 1 0,-1-1 0,1 0 1,-1 1-1,1-1 0,-1 0 0,1 1 0,-1-1 0,0 0 0,1 1 1,-1-1-1,0 0 0,1 0 0,-1 0 0,0 1 0,0-1 1,0 0-1,0 0 0,0 0 0,0 1 0,0-1 0,0 0 0,0 0 1,0 0-1,0-1 0,3-71-437,4 0 1,24-109-1,10-21-1220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32:36.567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87 202 3513,'0'0'2812,"0"7"-2517,-1 46 747,-3 1 1,-2-1-1,-24 99 0,14-83-393,9-35-97,-15 42-1,22-74-413,35-2-118,162-2-176,230 5-359,-337 5 515,109 23-1,-116-15 20,140 8-1,144-24 15,-336-3-121,0-1-1,0-1 0,30-10 1,-33 7 12,1 1 1,0 2 0,53-3-1,0 8 102,206-4-251,-198-1 98,107-20 0,-136 14 84,1 4-1,81 0 1,-140 8 45,-1 1 0,0-1-1,1 1 1,-1 0-1,0 0 1,0 0 0,0 0-1,-1 0 1,3 4 0,-2-3-3,25 27-5,-27-29 12,1-6-31,1 0 0,-2 0 1,1 0-1,0 1 0,-1-1 0,0 0 0,-1-8 0,1 6 10,0-27-1,-2-33 10,4-1 0,2 1 1,23-117-1,-1 102 43,-18 57-448,0 1 0,-1-1 1,5-42-1,-70 40-5419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40:16.87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939 13 3321,'31'-12'5692,"-56"12"-5200,-26 0-299,-60 9 0,72-6 63,-48-1 0,-28 2 109,71 0-315,20-2 26,0 0 0,0 2 0,0 0 0,1 2 0,-42 15 0,25-6 39,32-13-85,0 1 1,0 0-1,-1 0 1,2 1-1,-1 0 1,-14 10-1,18-9-28,0 0-1,0 0 1,0 0-1,1 1 1,0 0-1,0 0 1,0 0-1,-3 9 1,-14 56 8,19-65-10,-18 116 4,15-85-1,-14 57 0,1-33 3,-39 153 60,48-168-78,2 1 0,0 59 1,1-2 35,-5 148 19,11-245-43,0 0 0,0 0 0,1 0 0,0 0 0,0-1 0,1 1 0,0-1 0,0 0 0,0 0 0,5 7 0,45 59-1,-42-59 1,-1 1 3,1 0 0,0-2 1,1 1-1,1-1 1,0-1-1,0 0 0,1-1 1,17 9-1,-17-11 32,1-1 0,0 0-1,1-1 1,0-1 0,0 0-1,27 4 1,126 21 82,45 5 89,-124-23-174,-31-3-2,78 1 0,177-26 48,-186 4-68,86-10 8,-110 13-9,167 7 0,-133 4-5,76 10 13,451-9 38,-302 6 113,-159-13-87,133 3-1,478 31 502,-514-42-205,-44 2-315,-46 4-35,448-9 280,-593 15-303,18 4 47,104 17 1,20 3 13,-40-24-11,18 1 12,-100 8 53,70 3-31,-80-12-76,8-1 42,135 15 1,-159-8 29,89-3-1,1 1 22,-17 2-45,96 11 0,-181-10-49,-1-2-1,1-3 0,58-3 1,-97-1 6,0 1 0,0-1 0,0-1 0,-1 0 0,1 0 0,-1-1 0,10-5 0,57-39 186,-43 27-208,-18 11 25,0-1-1,-1 0 1,0-1-1,-1-1 1,0 0 0,-1 0-1,0-1 1,-1 0-1,-1-1 1,13-28-1,1-12 64,30-104 0,-38 107-46,-8 26 30,-2-1 0,-1 1 1,3-53-1,-11-83 55,4 160-121,-5-38 33,-1 1 0,-2 1 0,-2 0 0,-18-45 0,13 39-31,-6-14 10,-41-80 0,57 129-8,-1 0 1,0 0 0,-1 0 0,0 1 0,0 0 0,-1 0-1,0 1 1,0 0 0,-1 0 0,0 1 0,0 0 0,0 1-1,-1 0 1,1 0 0,-1 1 0,-1 1 0,1-1 0,-21-2-1,-12-1 34,-1 1 0,0 3-1,-58 3 1,56 1-26,-58 0 96,10 1-28,-154-17 0,112-2-36,-180 2 1,287 16-46,0 2 1,0 0 0,-48 13 0,-82 33 5,99-28-2,-111 23 0,112-37 20,-115-2-1,138-5-9,11-2 7,0-2 0,1-1-1,0 0 1,-1-2 0,-36-16-1,35 13-6,-46-14 22,-123-27 1,72 27 9,-151-27-1,193 40-46,-117-1-1,169 12 5,-356 15 3,-239 32 154,519-47-33,-141-19-1,-315-27 94,-3 42-130,360 4-95,-8-4 9,-251-38 0,370 31 3,22 2 17,-86-20 1,-21-3 4,131 27-17,0-3-1,-85-25 1,107 25-18,1 1 0,-1 1 0,-1 2 0,1 1 0,-1 0 1,-38 2-1,-214 11-80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0:17.913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70 3201,'0'0'11250,"12"0"-10978,300-9 624,-202 7-890,-72 2-5,73-8 0,-68 4 52,0 1 0,66 5-1,-24 0 168,-47-1-201,0-2 0,0-1 0,0-2 1,47-12-1,-51 8 29,-1 1 0,51-3 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40:23.49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12672,'8274'0'0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40:27.94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243 2146 3409,'-11'19'4379,"-16"-20"-2457,22-1-1889,1 0 1,0-1-1,-1 1 1,1-1-1,0 1 1,1-1-1,-1 0 0,0-1 1,1 1-1,0-1 1,-5-6-1,-32-52 420,30 44-272,-5-6-43,2-1-1,0 0 1,2-1-1,1 0 1,1-1-1,-10-46 1,12 10-26,2 0 0,5-85 0,0-10 184,-2-96 44,3 132-267,1 87-62,1-1 0,9-37 0,-5 37 11,-2 0 0,1-40 0,-8 35-3,0 27-18,2 1 1,-1-1 0,2 1 0,0 0 0,5-27-1,-4 35-7,1 0 0,-1 0 0,1 0 0,0 1-1,0-1 1,1 0 0,0 1 0,-1 0 0,1 0 0,1 0-1,-1 1 1,9-7 0,5-1-2,0 1 0,22-9 0,37-11-3,113-29-1,-40 14 13,-45 12 4,2 4 1,1 5-1,1 5 1,0 4 0,146-1-1,-148 17 13,462-17-45,-12-8 27,-459 23 1,315-33 42,44 0-14,-342 34-10,-1-4-1,139-23 1,-184 14-11,6-3-5,2 4 0,109-3 0,77 33 12,127-2 18,-177-13-21,280-3 2,-216-3-4,523 3 153,-758 3-136,0 1 0,0 3 0,69 19 0,46 8 32,37-16 105,38 5-32,-204-16-96,0 1 1,32 14-1,11 3 62,12 4 120,101 50 0,-109-44-205,-68-32-3,6 2 29,0 0-1,-1 1 1,0 1-1,0 0 0,0 0 1,-1 1-1,0 1 1,-1 0-1,15 15 1,46 60 335,-31-40-326,51 76-1,35 79 115,-118-185-141,-1 1 1,0 0-1,-1 0 1,0 0-1,5 26 1,11 84 80,-14-67-95,8 88 32,-11-90-28,1 0 0,19 68 0,-18-88 11,-2 1 0,-1 0-1,-2 0 1,-4 68 0,0-23-4,2 120-559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40:36.54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1191 187 3265,'-10'2'1673,"-55"4"725,-82-2-1,140-4-2283,-14-1 50,0 1 0,1 1-1,-1 1 1,0 0 0,1 2 0,0 0-1,-36 13 1,-182 96 583,128-58-528,54-30-162,-59 33 31,106-52-61,1 0-1,0 0 1,0 1-1,0 0 1,1 1 0,-12 15-1,-33 59 3,22-31 12,18-32-37,0 0 0,2 1-1,0 0 1,1 1 0,1-1 0,1 2-1,1-1 1,1 1 0,1 0 0,1 0 0,-1 26-1,1 268 231,4-287-214,2-1-1,8 33 1,-2-8 1,0-12 68,2 0 1,1 0 0,30 62-1,-23-56 50,-9-28-48,0 1 0,1-2-1,1 1 1,1-2 0,0 0-1,2 0 1,0-1 0,0-1-1,27 19 1,-15-16-32,0-2 1,1-1-1,1-2 1,38 13-1,-14-5 0,29 11-1,1-4-1,2-4 1,88 13 0,-136-28-45,-1 1 0,0 2 0,35 17 0,64 20 32,-32-26 225,136 14 1,-64-13-68,-103-12-131,371 51 203,-319-51-190,272 16 74,70-49-110,-83 12 20,-236 11-51,264-35 29,-272 17-30,137 8-2,-74 5 5,-47-16 1,-106 11-16,90-4 0,28 10 1,181 4 4,-236 8-3,60 1 47,561-11 253,-517 13-285,-108-13 15,144-19 0,-160 5-20,5-1 10,152-6-1,202 18 25,-442 3-35,0-1 0,-1 0 0,1-1 0,-1 0 0,1 0 0,-1-1 0,0 0 0,12-7 0,61-39 89,-47 27-77,-5 3-19,-1 0 0,0-2 0,-2-1 0,27-28-1,-29 26-2,27-20-1,-6 6-2,-35 25 12,1 0 1,-2-1-1,0 0 1,0 0-1,10-27 0,-7 17-3,-2 4-6,-1 0-1,0 0 1,-2-1 0,0 0-1,-1 0 1,-2-1 0,0 1 0,-1-1-1,0-24 1,-2 31 2,-2 1 0,1-1-1,-2 1 1,0-1 0,-1 1 0,0 0-1,-1 0 1,0 0 0,-10-18-1,-141-246 36,137 252-3,0 2-1,-2 1 1,-1 0 0,-1 2-1,-39-31 1,-134-81 287,171 118-340,-25-16 67,-1 2 1,-1 2-1,-1 3 0,-1 2 0,-79-22 1,-574-139 98,306 80-64,323 82-81,0 3 0,0 4 0,-2 4 0,-101-2 0,-483 12 16,638-2-21,-1-1 0,1-1 0,0-1 0,-41-14 0,34 9-1,0 2 1,-38-5 0,-364 1-10,280 14 6,-1160-2 1,976 15 15,248-16-10,-122-16 0,56-7 1,-267-31 11,-271-55-49,689 109 32,-23-4-3,0 0 0,0 2-1,0 1 1,-43 2 0,64 2 0,0-1-1,0 1 1,0 0 0,0 1-1,0 0 1,1 0 0,0 0-1,-1 1 1,-8 6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40:48.128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2611 101 2897,'0'0'4493,"-4"1"-4087,-9 1-71,0 1 0,0-2-1,0 0 1,0-1 0,0 0-1,-15-2 1,-85-18 488,1 0-124,-100 16 122,135 5-599,-4 2 136,-88 16 0,-40 3 281,111-22-346,-49 3-138,-6 28-130,71-13-17,48-9-6,1 0-1,0 2 1,0 2-1,-34 18 1,-119 77-6,-24 12-18,167-100 17,-21 10 3,-92 57 1,142-75-2,0 0 1,0 2-1,1-1 1,1 2-1,0 0 1,-18 31 0,-6 6 4,35-49-2,-7 7-6,0 0 0,1 1 0,-9 20 0,15-27 41,0 0 0,0-1 0,1 1-1,-1 0 1,1-1 0,0 1 0,0 0 0,0 0 0,2 4-1,-1 7 66,-1 428 334,2-361-234,17 104 0,-15-161-198,2 0 1,1 0-1,0 0 1,23 45-1,-8-27 3,47 67 0,-58-98-5,0-1 0,1 0 0,0 0 0,1-1 0,24 14 0,-22-14 0,11 6 29,1-1 0,1-1 0,0-2 0,0 0-1,1-2 1,49 10 0,-11-8 75,132 7 0,54-17-47,-2 0-44,-18-3 2,-131-2-2,137 14-1,45 10-4,-133-19-6,168-5 6,-62-32 48,-70 6 0,162 16-24,-287 13-33,-23 3 4,0 1 1,-1 1 0,38 12 0,-28-6-3,61 5 0,323-8 51,-271-10-40,254-7 7,0 0-7,-203 19-6,-150-5-4,184-1 9,24 2 10,-3-2-14,-60-3 10,268 6 2,-403-7-13,77-12 2,-4-1-1,256 13 9,-354-3-16,0-2 0,0-2 0,70-21 0,-36 9 0,-15 4 1,-1-2 0,0-4 1,-2-2-1,0-3 0,-2-2 1,102-65-1,-118 65-3,-30 20 1,-1-1-1,1-1 0,-1 0 0,21-21 0,-33 26 16,1 1 0,-1-1 0,0 1 1,-1-1-1,1 0 0,-1 0 0,0 0 0,0 0 0,0 0 0,-1 0 0,0 0 0,0 0 0,-1-10 0,1-11-17,3-24 12,-3 29-5,1 1 1,1-1-1,0 1 1,2 0-1,0 0 0,10-26 1,-10 33 0,-1 0 1,-1 1 0,0-1-1,-1 0 1,-1 0-1,0 0 1,-2-23 0,0-7 3,3 5-12,3 1 0,1-1-1,11-44 1,-13 65 9,-1-1 0,-1 0 1,-2-29-1,1 13-8,0 4 20,1 13-15,-1 0 0,-1 1 1,-4-23-1,4 33-1,-1-1 0,0 1 0,0-1 0,-1 1 1,0 0-1,0 0 0,-1 0 0,1 0 0,-1 1 1,-1 0-1,-7-9 0,-37-35 32,-106-80-1,133 113 9,-1 1 1,-1 1-1,-1 1 0,0 1 0,0 2 0,-1 0 0,-49-11 0,-536-120 686,250 53-529,64 25-149,-147-36 63,385 85-105,0 2 0,-1 3 0,0 3 1,-69 1-1,-45 4 51,-185-23 1,254 15-56,-171 8 0,227 2-4,-61 7-1,-123 24 1,131-15 1,-172 6 0,218-23 0,-55-1 6,-168 21 1,158-8 5,-224-7 0,190-7-7,-169-13 18,273 11-26,0 2 0,-55 6 1,74-1-3,0 2 1,-43 13-1,47-10 8,-1-1-1,1-2 1,-54 4 0,66-9-1,0 0 1,0-1 0,0 0-1,1-1 1,-1-1-1,-27-9 1,25 5-8,14 4 0,-1 1 0,0 0 0,0 0 0,0 0 0,0 1 0,-9-2 0,13 3-4,0-3-270,-1-1 16,0 1 1,0-1 0,0 1 0,0 0 0,-1 0 0,1 0 0,-1 0-1,0 0 1,-4-3 0,-85-49-10812,58 36 9753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40:56.030"/>
    </inkml:context>
    <inkml:brush xml:id="br0">
      <inkml:brushProperty name="width" value="0.35" units="cm"/>
      <inkml:brushProperty name="height" value="0.35" units="cm"/>
      <inkml:brushProperty name="color" value="#5B2D90"/>
    </inkml:brush>
  </inkml:definitions>
  <inkml:trace contextRef="#ctx0" brushRef="#br0">1281 365 3041,'0'0'4773,"-19"1"-4448,-141 1 1808,103-2-1811,-29-1 217,1 3 1,-139 22-1,170-13-483,-69 24-1,99-26-39,0 1 0,0 1-1,1 1 1,0 2 0,-20 15-1,5 0-8,2 2 0,1 1-1,2 2 1,-49 63 0,73-83 8,0 1 1,1 0 0,0 0 0,2 1 0,-1 0-1,2 0 1,0 0 0,1 1 0,-2 19 0,1 16 94,3 86 0,3-79-88,2 31 2,0-51 11,-2 0-1,-6 48 1,-1-48-24,2-22-4,2 1-1,-2 23 0,4-20 8,0-1 4,0 0 0,4 21-1,-3-34 9,1 1-1,0-1 1,1 0 0,-1 0-1,1 1 1,1-2 0,-1 1-1,8 11 1,11 8 83,0-1 0,2-1 0,37 30 1,9 9-43,-52-46-49,1-1 0,1-1-1,0-1 1,1-1 0,0-1 0,1 0 0,1-2 0,25 9-1,23 2 11,100 18-1,24 6 29,-124-23-23,1 1-40,141 25-1,208-8-106,26-36 64,-229-8 37,-193 6 8,0 1 1,-1 0-1,37 11 0,-35-7 2,1-2 1,45 4-1,436-6-8,-261-5 22,242-4 8,-438 6-24,28 1 79,0-3-1,0-3 1,82-17-1,421-74 93,-447 83-133,1 5 0,163 13-1,134 5 22,-313-11-29,-55-2 120,96-17-1,-11 0-111,407-24 107,255-2 384,-763 54-491,-5 0 30,18-4-3,15 3-22,142-7 0,-194-5-29,1-1 1,-2-1 0,1-1-1,-1-1 1,27-14-1,2 1 36,281-146 105,-323 162-138,0 0 0,0-2 0,0 1 1,-1-1-1,-1-1 0,14-14 0,-18 17 5,-1 0 0,0 0 0,0 0-1,-1-1 1,1 0 0,-2 1 0,1-1 0,-1 0 0,0-1-1,0 1 1,-1 0 0,1-14 0,1-22 12,-3-1 0,-2 1 0,-1 0 0,-2 1 1,-2-1-1,-20-64 0,6 49 37,-2 2 1,-2 0-1,-3 2 1,-64-92-1,13 12 22,50 80 88,-39-52 0,58 93-89,-1 1 1,0 1-1,-1 0 0,0 0 1,-24-15-1,-74-38 14,60 38-27,9 2-57,-130-67 211,134 74-131,0 2-1,-74-19 1,-184-29 47,-83-20 70,309 68-182,-1 3 0,-113-5 0,-145 16-29,158 3 13,-1-10 6,-198-35-1,215 22-16,-8 8-12,-204 9 0,198 6 5,8-3 1,-178 2-5,258 6 4,1 4 0,-123 32-1,143-30 1,-569 133-7,583-138 8,0-1 1,-79 1 0,-91-14 4,205 5-6,-413 1-14,356 6 14,1 2 1,-82 23-1,-68 8-1,81-26 18,-213-8 1,334-7-18,1 0 0,-1-1 1,1-1-1,0 0 0,-20-9 1,21 8-7,0 0 1,0 1 0,-1 0-1,1 1 1,-1 1 0,-24-3-1,-27 6-3,22 1-3,1-2 1,-1-3 0,-58-9-1,-42-19-1465,92 28-4137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40:16.87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939 13 3321,'31'-12'5692,"-56"12"-5200,-26 0-299,-60 9 0,72-6 63,-48-1 0,-28 2 109,71 0-315,20-2 26,0 0 0,0 2 0,0 0 0,1 2 0,-42 15 0,25-6 39,32-13-85,0 1 1,0 0-1,-1 0 1,2 1-1,-1 0 1,-14 10-1,18-9-28,0 0-1,0 0 1,0 0-1,1 1 1,0 0-1,0 0 1,0 0-1,-3 9 1,-14 56 8,19-65-10,-18 116 4,15-85-1,-14 57 0,1-33 3,-39 153 60,48-168-78,2 1 0,0 59 1,1-2 35,-5 148 19,11-245-43,0 0 0,0 0 0,1 0 0,0 0 0,0-1 0,1 1 0,0-1 0,0 0 0,0 0 0,5 7 0,45 59-1,-42-59 1,-1 1 3,1 0 0,0-2 1,1 1-1,1-1 1,0-1-1,0 0 0,1-1 1,17 9-1,-17-11 32,1-1 0,0 0-1,1-1 1,0-1 0,0 0-1,27 4 1,126 21 82,45 5 89,-124-23-174,-31-3-2,78 1 0,177-26 48,-186 4-68,86-10 8,-110 13-9,167 7 0,-133 4-5,76 10 13,451-9 38,-302 6 113,-159-13-87,133 3-1,478 31 502,-514-42-205,-44 2-315,-46 4-35,448-9 280,-593 15-303,18 4 47,104 17 1,20 3 13,-40-24-11,18 1 12,-100 8 53,70 3-31,-80-12-76,8-1 42,135 15 1,-159-8 29,89-3-1,1 1 22,-17 2-45,96 11 0,-181-10-49,-1-2-1,1-3 0,58-3 1,-97-1 6,0 1 0,0-1 0,0-1 0,-1 0 0,1 0 0,-1-1 0,10-5 0,57-39 186,-43 27-208,-18 11 25,0-1-1,-1 0 1,0-1-1,-1-1 1,0 0 0,-1 0-1,0-1 1,-1 0-1,-1-1 1,13-28-1,1-12 64,30-104 0,-38 107-46,-8 26 30,-2-1 0,-1 1 1,3-53-1,-11-83 55,4 160-121,-5-38 33,-1 1 0,-2 1 0,-2 0 0,-18-45 0,13 39-31,-6-14 10,-41-80 0,57 129-8,-1 0 1,0 0 0,-1 0 0,0 1 0,0 0 0,-1 0-1,0 1 1,0 0 0,-1 0 0,0 1 0,0 0 0,0 1-1,-1 0 1,1 0 0,-1 1 0,-1 1 0,1-1 0,-21-2-1,-12-1 34,-1 1 0,0 3-1,-58 3 1,56 1-26,-58 0 96,10 1-28,-154-17 0,112-2-36,-180 2 1,287 16-46,0 2 1,0 0 0,-48 13 0,-82 33 5,99-28-2,-111 23 0,112-37 20,-115-2-1,138-5-9,11-2 7,0-2 0,1-1-1,0 0 1,-1-2 0,-36-16-1,35 13-6,-46-14 22,-123-27 1,72 27 9,-151-27-1,193 40-46,-117-1-1,169 12 5,-356 15 3,-239 32 154,519-47-33,-141-19-1,-315-27 94,-3 42-130,360 4-95,-8-4 9,-251-38 0,370 31 3,22 2 17,-86-20 1,-21-3 4,131 27-17,0-3-1,-85-25 1,107 25-18,1 1 0,-1 1 0,-1 2 0,1 1 0,-1 0 1,-38 2-1,-214 11-80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0:51.4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752 208 3881,'0'0'5209,"11"-6"-2242,-12 3-2935,1 1 0,-1-1-1,0 0 1,1 1 0,-1-1-1,0 1 1,-1-1 0,1 1-1,0-1 1,-1 1 0,1 0 0,-5-4-1,-27-28-99,19 20 94,2 3 7,0 0 1,-1 0 0,0 1 0,-1 1-1,1 0 1,-2 1 0,1 0 0,-1 1-1,-1 1 1,1 1 0,-1 0-1,0 1 1,0 0 0,0 1 0,0 1-1,-32 0 1,21 2 298,20-1-305,0 0 1,1 1-1,-1 0 0,0 0 0,0 1 1,1 0-1,-1 0 0,0 0 0,1 1 1,-1 0-1,1 0 0,0 1 0,-10 5 1,-6 8-18,1 2 0,0 1 0,1 0 0,1 1 1,0 1-1,2 1 0,1 1 0,-25 46 1,27-41-19,1 1 0,1 1 1,1 0-1,2 1 1,2 0-1,-8 59 0,3 195 51,12-271-44,1-7 3,0 0 0,0 0 0,1 0 0,0-1 1,0 1-1,0-1 0,1 1 0,0-1 0,0 0 1,1 0-1,0 0 0,0-1 0,0 1 1,7 6-1,4 3 14,1 0 0,0-1 0,25 17 0,-20-17 27,0-1-1,0-1 1,1-1-1,0-1 1,1-1-1,0-2 1,1 0-1,-1-1 1,1-1 0,1-1-1,46 1 1,-65-5-30,0 0-1,1-1 1,-1 1 0,0-1 0,0-1 0,0 1 0,0-1-1,-1 0 1,11-5 0,-4-1 23,1-1 0,19-16 0,-27 21-32,64-60 98,14-11-76,-78 70-24,-1 1 0,1-1 0,-1-1 0,0 1 0,0-1 0,0 1 0,-1-1 0,0 0 1,0 0-1,0-1 0,-1 1 0,0-1 0,2-10 0,1-11 14,2-56 1,-4 42-22,4-28 7,7-143-4,-15 207 5,0-1-1,0 1 1,0-1-1,-1 1 1,1 0-1,-2 0 1,1 0-1,-1 0 1,0 0-1,0 0 1,-7-9 0,-7-7 19,-29-29 0,23 27-17,7 7-7,1 0 0,1-1 0,-13-23 0,26 40-28,1 17-6728,0-1 1288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0:52.1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2665,'0'0'6773,"18"0"-6136,315 6 537,-247-6-3234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0:52.6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54 3881,'0'0'4698,"5"-1"-4255,53-18 549,-43 13-851,1 0 0,0 1 0,19-4 0,34 3-23,116 4-1,-91 4-1877,-87-3-1186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0:53.2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2601,'0'0'3459,"0"13"-2069,16 250 2112,-1 3-2471,-15-102-526,0-126-4482,0-63 1067,0-8-1467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0:19.328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41 4177,'7'0'10653,"36"0"-10485,136 4 273,109-3-179,-253-4-224,66-17 1,-72 13-31,1 1 0,0 2 0,36-2 0,154 6 17,-127 3 5,-93-3-42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0:53.9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0 184 1792,'0'0'6387,"23"-18"-6262,79-57-51,-86 65-66,0 0 0,1 1 0,0 0 1,1 2-1,0 0 0,0 0 0,0 2 1,1 1-1,19-3 0,-29 5-9,39-4 9,1 1-1,87 3 1,-126 2-5,0 1 0,0 0 0,0 1 0,0 0 0,-1 0 1,1 1-1,-1 0 0,1 1 0,-1 0 0,0 1 0,0-1 0,14 12 0,-17-11 41,0 0-1,0 1 1,0 0-1,-1 1 1,0-1-1,0 1 0,0 0 1,-1 0-1,0 0 1,-1 1-1,1-1 1,-2 1-1,1 0 0,-1 0 1,0 0-1,1 9 1,-1-4 122,-1 0 0,0-1 1,-1 1-1,0 0 0,-1 0 1,-1-1-1,0 1 1,-1-1-1,0 1 0,0-1 1,-2 0-1,1 0 0,-2-1 1,1 1-1,-12 15 1,-2-1 96,-1 0 0,-25 22 1,34-37-156,-1 0 1,-1 0-1,0-2 1,0 1 0,-29 13-1,40-21-76,-1-1 1,0 0-1,1 0 0,-1 0 1,0 0-1,0 0 0,0-1 0,0 1 1,0-1-1,0 0 0,0 0 1,-5-1-1,7 1-32,0-1 0,0 1 0,0-1-1,0 1 1,0-1 0,0 0 0,0 1 0,0-1 0,0 0 0,0 0 0,0 0-1,1 0 1,-1 0 0,0 0 0,1 0 0,-1 0 0,0 0 0,1 0 0,0 0 0,-1 0-1,1-1 1,0 1 0,-1 0 0,1 0 0,0 0 0,0-1 0,0 1 0,0 0 0,0 0-1,1-2 1,-2 0-16,1 0 0,0 0 0,0 0 0,0 0 0,0 0-1,0 0 1,1 0 0,-1 1 0,1-1 0,0 0 0,0 0-1,0 0 1,0 1 0,0-1 0,1 0 0,-1 1 0,1-1 0,0 1-1,-1 0 1,1-1 0,0 1 0,1 0 0,-1 0 0,0 1-1,1-1 1,-1 0 0,1 1 0,-1-1 0,1 1 0,0 0 0,-1 0-1,1 0 1,0 0 0,0 0 0,5 0 0,6-1-70,0 0 1,0 1-1,0 1 1,1 0 0,-1 1-1,0 0 1,0 2-1,0-1 1,0 2-1,0 0 1,-1 0-1,0 1 1,0 1 0,13 7-1,-8-2 62,0 0 0,0 1 0,-1 1 0,-1 0-1,0 2 1,-1 0 0,-1 0 0,24 33 0,-32-38 36,0 0 1,-1 1-1,0-1 1,-1 1-1,0 0 1,0 0-1,-1 0 0,1 15 1,-1 1 82,-1 1 1,-2 36 0,-1-54-28,0-1 0,-1 1 1,0-1-1,-1 0 0,1 0 0,-2 0 1,1 0-1,-1 0 0,-1 0 1,0-1-1,0 0 0,0 0 1,-1-1-1,0 1 0,-1-1 1,0 0-1,0-1 0,-15 11 1,7-6 46,-1-2 0,0 1 1,0-2-1,-1 0 1,0-1-1,-1-1 1,1-1-1,-1 0 1,-19 2-1,-17-1 300,-1-2 0,1-2-1,-79-9 1,126 7-400,0-1 0,-1 0 1,1 0-1,0-1 0,0 0 0,0 0 0,0 0 1,0-1-1,1 0 0,-1-1 0,1 0 0,-8-5 1,13 8-73,0 0 0,1 0 1,-1 0-1,0 0 0,1 0 1,-1 0-1,1 0 0,-1 0 1,1 0-1,0 0 0,-1-1 1,1 1-1,0 0 0,0 0 1,0 0-1,0-1 1,0 1-1,0 0 0,0 0 1,0 0-1,0 0 0,0-1 1,1 1-1,-1 0 0,1 0 1,-1 0-1,1 0 0,0-2 1,20-22-2706,0 9-1951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00.4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10944,'119'729'0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0:58.3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3409,'0'0'6038,"0"1"-5780,49 584 2679,-46-561-2858,9 104 135,7 46-293,-17-169 127,-1-1-1110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0:59.0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 16,'0'0'7359,"3"0"-7091,263-1 2558,-130 0-3482,0 0-3544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0:59.3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 2481,'0'0'6230,"9"2"-6055,43 4 137,-1-1 1,85-5-1,-62-1-1093,-74 1 772,4 1-467,0-1 1,0 0-1,0-1 1,0 1-1,0-1 0,-1 0 1,1 1-1,0-2 1,0 1-1,-1 0 1,5-3-1,13-10-978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06.0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1 247 3265,'0'0'5956,"0"-10"-2977,4-36-2432,6 31-552,0 1 0,0 0 1,2 1-1,-1 0 0,2 0 0,-1 1 1,2 1-1,0 0 0,0 1 0,29-15 1,-26 18-74,0 0 0,0 1-1,1 1 1,0 1 0,0 0 0,0 1 0,1 1 0,-1 1 0,1 1 0,22 2 0,-29-1 29,0 1 0,0 0 1,0 0-1,0 2 0,0-1 0,-1 2 1,0-1-1,0 2 0,0-1 1,20 15-1,-17-10-57,-1 1 0,0 0 0,-1 0 0,0 2 0,-1-1 0,0 2 0,12 19 0,-18-24 84,0 1 1,-1 0 0,-1 0 0,1 0-1,-2 1 1,1-1 0,-2 1 0,2 11-1,-2-15 53,-1 1-1,0-1 1,0 0-1,-1 1 1,1-1-1,-2 0 1,1 1-1,-1-1 1,0 0-1,0 0 1,-1 0-1,-5 9 1,-3-2 13,-1 0 1,0-1-1,-1 0 1,0-1-1,-1 0 0,0-1 1,-1-1-1,0 0 0,-24 11 1,-3-1 52,0-3 1,-68 20-1,84-32-43,0 0 0,0-2 0,-1 0-1,-41-3 1,67 0-60,-2 0-10,0 1 0,0-1 0,0 1 1,0 0-1,0-1 0,1 1 0,-1 0 0,0 1 0,0-1 1,1 0-1,-1 1 0,1-1 0,-1 1 0,1 0 0,0 0 1,0 0-1,0 0 0,0 0 0,0 1 0,0-1 1,-3 6-1,6-8 42,0 1 0,0-1 0,0 1 0,0-1 1,0 1-1,-1-1 0,1 1 0,0-1 0,0 0 0,0 0 1,0 1-1,0-1 0,0 0 0,0 0 0,0 0 0,0 0 0,0 0 1,0 0-1,2-1 0,0 1 24,11 3-50,0 0 0,0 1 0,0 1 0,0 0 0,18 10 0,8 2-6,33 13-71,114 63 1,-150-70 66,-1 0 0,-2 3 1,0 1-1,51 53 0,-40-40-2089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11.3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645 88 2985,'0'0'4427,"1"-1"-4358,-1 1 0,0 0 1,1 0-1,-1 0 0,0 0 0,1-1 0,-1 1 0,0 0 0,0 0 0,1-1 0,-1 1 0,0 0 0,0-1 1,1 1-1,-1 0 0,0-1 0,0 1 0,0 0 0,1-1 0,-1 1 0,0 0 0,0-1 0,0 1 0,0-1 0,0 1 1,0 0-1,0-1 0,0 1 0,0 0 0,0-1 0,-9-4 306,-1 0 1,0 1-1,-13-4 1,-10-4-146,14 4-76,1 1-1,-2 1 1,1 1-1,-35-6 1,10 7 248,-47 2-1,85 2-391,-1 0-1,1 0 0,0 1 0,0 0 0,0 1 0,0-1 0,0 1 1,0 0-1,1 0 0,-1 1 0,1 0 0,-1 0 0,1 0 1,0 1-1,0-1 0,0 1 0,1 0 0,-1 1 0,1-1 0,0 1 1,-3 5-1,-5 5 5,1 1 1,1 0 0,0 0 0,-14 34-1,-20 75-9,41-117-3,-12 42 7,1 0 0,3 2 1,2-1-1,2 1 0,1 71 1,5-95 2,0-19-8,0 1 0,1-1 1,0 0-1,1 0 0,0 0 1,0 0-1,1 0 0,0 0 1,0 0-1,1 0 0,0-1 1,6 11-1,11 8 20,2-1 1,1 0 0,1-2-1,0-1 1,2-1-1,48 31 1,-58-43-18,0-1 0,0-1 0,1-1 0,0 0 0,0-1 0,1-1 0,28 5 0,0-5 29,83 0 0,-123-5-32,0-1 1,0 0-1,0 0 1,0-1-1,-1 0 1,1 0-1,-1 0 0,1 0 1,-1-1-1,0 0 1,0 0-1,0-1 1,0 1-1,0-1 0,-1 0 1,7-8-1,7-8 14,-2-1 0,21-35 0,-21 31-26,8-12 18,32-65 0,-49 87-7,-1 0-1,-1-1 1,0 1-1,-1-1 1,-1 0-1,0 0 1,0-30-1,-2 31 8,-2 1 0,0-1 0,-5-24 0,4 32-3,-1-1 0,0 1 0,0 0 0,0 0 0,-1 0 0,0 1 0,0-1 0,-9-9 0,-71-72 114,59 65-61,2-1 0,1-1-1,-36-51 1,51 63-55,0 0 0,1 0-1,0-1 1,-7-26 0,13 40-30,0 1-1,0-1 1,0 0 0,0 0 0,0 0-1,0 0 1,0 1 0,0-1-1,-1 0 1,1 0 0,0 0-1,0 0 1,0 0 0,0 1-1,0-1 1,0 0 0,-1 0 0,1 0-1,0 0 1,0 0 0,0 0-1,0 0 1,-1 0 0,1 0-1,0 1 1,0-1 0,0 0 0,0 0-1,-1 0 1,1 0 0,0 0-1,0 0 1,0 0 0,-1 0-1,1 0 1,0 0 0,0 0 0,0-1-1,0 1 1,-1 0 0,1 0-1,0 0 1,0 0 0,0 0-1,0 0 1,-1 0 0,1 0-1,0 0 1,0-1 0,0 1 0,0 0-1,0 0 1,0 0 0,-1 0-1,1 0 1,0-1 0,0 1-1,0 0 1,0 0 0,0-1 0,-6 17-1159,-7 34-2870,3-30-511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12.4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 1 4881,'0'0'5429,"-1"0"-5388,1-1 0,0 1 0,0 0 0,-1 0 0,1 0 0,0 1 1,0-1-1,-1 0 0,1 0 0,0 0 0,0 0 0,-1 0 0,1 0 0,0 0 0,0 0 0,-1 0 0,1 1 0,0-1 0,0 0 0,0 0 0,-1 0 0,1 0 0,0 1 0,0-1 0,0 0 0,0 0 0,-1 0 0,1 1 1,0-1-1,0 0 0,0 0 0,0 1 0,0-1 0,0 0 0,0 0 0,0 1 0,0-1 0,0 0 0,0 1 0,0-1 0,0 0 0,0 0 0,0 1 0,0-1 0,14 352 727,-8-215-678,-5-79-3650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12.7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44 5329,'0'0'3745,"148"-6"-3609,-85 6-8,6 0-32,3-3-40,-6-4-48,-4-2-8,-4 3-56,1 0-152,-14 2-544,-14 1-1769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14.0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580 178 3425,'0'0'4819,"-10"-6"-4468,8 5-353,-17-11 477,0 2 1,-1 0-1,0 1 1,-39-11-1,38 16-238,-101-17 472,103 19-660,-1 1-1,1 0 1,-1 2 0,-23 2 0,38-1-31,1-1 0,0 1 1,0 0-1,0 0 0,0 0 0,0 0 1,1 1-1,-1-1 0,1 1 0,-1 0 0,1 0 1,0 0-1,0 1 0,0-1 0,-2 5 1,-7 9 78,-15 34 0,26-50-104,-11 26 46,1 0 1,1 1 0,1 0-1,2 1 1,1-1-1,1 1 1,1 1 0,2-1-1,2 37 1,0-59-21,1 1-1,0 0 1,1 0 0,0-1 0,0 1-1,0-1 1,1 0 0,0 1 0,5 6 0,42 63 106,-28-44-94,-5-8 22,1 0-1,1-2 1,2 0 0,36 33-1,-45-46 3,1 0 0,0-1 0,1 0 0,0-2 0,0 1 0,1-2 0,0 0 0,0 0 0,1-2 0,22 5 0,23-2 34,-1-2 1,115-6-1,-171 1-90,0 0 1,0 0-1,0-1 1,0 0-1,0 0 0,0 0 1,0 0-1,0-1 0,0 1 1,-1-1-1,1 0 0,0 0 1,-1-1-1,0 1 1,1-1-1,-1 1 0,0-1 1,0 0-1,-1 0 0,1 0 1,-1-1-1,1 1 1,1-4-1,1-6 38,0 0 0,0-1 1,-1 1-1,-1-1 0,2-21 0,9-77 19,-1-181 0,-13 286-52,-1 0 1,0 1-1,-1-1 0,1 1 0,-1 0 0,-1 0 0,1-1 1,-1 1-1,0 1 0,0-1 0,-1 0 0,0 1 0,-5-6 1,-9-11 92,-38-33 0,34 35-20,12 11-33,-77-80 258,78 79-285,1-1-1,0 0 0,0-1 1,1 0-1,1 0 1,-10-25-1,10 27-47,5 10-145,1 74-4411,0-43 997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0:26.581"/>
    </inkml:context>
    <inkml:brush xml:id="br0">
      <inkml:brushProperty name="width" value="0.35" units="cm"/>
      <inkml:brushProperty name="height" value="0.35" units="cm"/>
      <inkml:brushProperty name="color" value="#5B2D90"/>
    </inkml:brush>
  </inkml:definitions>
  <inkml:trace contextRef="#ctx0" brushRef="#br0">3419 165 536,'14'9'13842,"-13"-11"-13817,-1 1 1,1 0-1,0 0 1,-1 0-1,1-1 1,0 1-1,0 0 1,0 0-1,0 0 0,0 0 1,0 1-1,0-1 1,0 0-1,0 0 1,0 1-1,0-1 1,0 0-1,1 1 1,-1-1-1,0 1 1,1 0-1,-1-1 1,0 1-1,0 0 1,1 0-1,1 0 1,40-4 95,363 4 119,-395 0-236,-1 1 0,1 1 0,17 5 0,20 2 4,-32-6-4,0 1-1,0 1 1,0 0-1,0 1 1,-1 1-1,0 0 0,20 14 1,5 1 0,-13-9 3,-1 1 0,-1 1-1,0 1 1,-1 2 0,40 36-1,-46-33 23,-1 0 1,0 1-1,13 26 0,-23-36-18,-1 1 1,0 0-1,-1 0 1,-1 1-1,0 0 0,-1 0 1,3 24-1,2 208 92,-8-228-87,-1-8-11,-1 0 0,1 1 1,-2-1-1,1 0 0,-2 0 0,1 0 0,-1-1 0,-1 1 0,0-1 1,-6 10-1,-6 6 0,0-1 1,-26 28-1,39-48-4,-146 154 28,123-133-18,0-1-1,-2-2 1,-61 37-1,63-47 11,0-1 0,-1-2 0,0-1 0,0-1 1,-1-1-1,-29 1 0,15-1 54,-69 19 0,18 6 50,-157 45 730,221-70-748,-54 4 0,18-3-49,-59 10 78,-153 26 127,180-22-192,16-1 32,-1-4 0,-1-4 0,-94 2 0,-124-23-22,-70-1 133,302 10-143,35-1-18,1-2 0,-1-1-1,-59-17 1,-99-40 157,191 60-208,-243-89 73,70 25-6,-167-89 0,317 141-60,2 0-1,-1-2 1,2-1-1,0 0 0,1-2 1,0 0-1,2-1 0,0-2 1,1 0-1,2 0 0,0-2 1,1 0-1,1 0 0,1-2 1,2 0-1,0 0 0,1-1 1,-6-29-1,10 20-24,2 0 0,2 0-1,1 0 1,5-54 0,-2 76 4,1 1 0,0-1 1,0 1-1,2 0 0,-1 0 0,2 1 1,-1-1-1,2 1 0,-1 1 0,2-1 1,-1 1-1,1 0 0,1 1 1,11-11-1,-11 13-14,0 0-1,1 1 1,0 0 0,0 1-1,0 0 1,0 1 0,15-5-1,7 0-6,40-7-1,10-3-85,149-56-1,-197 63 71,1 1 7,1 2 1,0 1-1,0 2 0,1 1 0,-1 2 0,46 2 0,179 1 7,-260 0 55,-1-3-247,0 1 203,0 0 1,0 0-1,0 0 1,-1-1-1,1 1 1,-1 0-1,1 0 1,-1 0-1,0 0 1,1 0-1,-1 0 1,0 0-1,-3-3 1,1 2 11,0 0 0,0 1 0,0-1 0,-1 1 0,1 0 0,-1 0 0,-6-2 0,-128-63 2,68 30 126,-104-36 1,51 39 34,30 9 33,169 22-460,-39 3 223,0 2 1,1 1 0,-1 2 0,54 15 0,-69-13 38,0 1 0,-1 0 0,1 2 0,-2 0 0,1 2 0,-2 0 0,1 1 0,24 23 0,-17-15 12,0-1 0,47 25 0,-48-29-2,-8-7-4,-18-9 2,0 14-122,0-4 130,0 0 0,-1 1 0,0-1-1,-1 0 1,0 0 0,-1 0 0,0 0 0,0-1 0,-1 1 0,-1-1 0,1 0 0,-2 0 0,1 0 0,-1-1 0,-10 12-1,0-3 13,13-14-14,0-1 1,0 1-1,1 0 0,-1 1 0,1-1 1,0 0-1,0 1 0,0-1 0,-3 7 0,5-9-84,0 0 0,-1 0 0,1 0 0,0 0 0,-1 0 0,1 0 0,-1 0-1,1 0 1,-1-1 0,1 1 0,-1 0 0,0 0 0,0 0 0,1-1-1,-1 1 1,0 0 0,0-1 0,0 1 0,-1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15.0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50 6857,'0'0'5134,"-5"0"-4598,289 17 743,7 0-1043,-201-17-190,351-15 90,153-5-90,-477 21 31,223 8 376,34-18-274,-217 9-88,-157-21-1258,0 7-1023,0-1-2145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20.6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817 234 3393,'0'0'6012,"3"-1"-5503,-2 1-437,0 0 0,0-1-1,0 1 1,0-1 0,0 1-1,0-1 1,-1 0 0,1 1 0,0-1-1,0 0 1,-1 1 0,1-1-1,0 0 1,-1 0 0,1 0-1,-1 0 1,1 0 0,-1 1 0,1-1-1,-1 0 1,0 0 0,0 0-1,1 0 1,-1 0 0,0 0 0,0 0-1,0 0 1,0 0 0,0 0-1,0 0 1,0 0 0,0 0 0,-1 0-1,1 0 1,0 0 0,-1 0-1,1 0 1,0 0 0,-1 0 0,1 0-1,-1 0 1,1 0 0,-1 1-1,0-1 1,1 0 0,-1 0-1,-1 0 1,-15-20-59,0 1 0,-2 0 0,-1 2 1,-31-25-1,38 35 8,0 0 0,0 0 0,0 1 0,-1 1 1,0 0-1,0 1 0,0 0 0,-1 1 0,-23-3 1,-171 1 548,152 6-539,52 1-33,1-1 0,0 1 0,-1 0 0,1 1 0,0-1 0,0 1 0,0 0 0,0 0 0,0 0 0,0 1 0,0-1 0,1 1 0,-1 0 0,1 0 0,0 0 0,0 0 0,0 1 1,-5 7-1,-6 9 1,1 1 1,-13 29 0,15-28 5,-13 28-2,2 1 1,3 1-1,2 0 0,2 2 1,2 0-1,-5 60 1,14-84 8,2-1 0,1 1 1,6 56-1,-4-79-9,1 1-1,0-1 1,1 1 0,0-1-1,0 0 1,1 0-1,0 0 1,0 0 0,0-1-1,8 9 1,7 5 16,33 29 1,-32-31-1,-8-9 1,1 0 0,-1 0 0,1-2 1,1 1-1,-1-2 0,1 0 0,1 0 0,-1-2 1,1 0-1,-1 0 0,25 2 0,17-1 92,100-3 0,-92-3-122,-47 1 15,-1-1 0,-1-1 1,1-1-1,0 0 0,0-1 0,-1-1 1,0 0-1,0-1 0,0 0 0,-1-2 1,26-16-1,-31 18 9,-1-1 0,1 0 0,-2 0 0,1 0 0,-1-1 0,0 0 0,0-1 0,-1 1 0,-1-1 0,1-1 0,-1 1 0,-1-1 0,0 1 0,0-1 0,-1-1 0,0 1 0,-1 0 0,2-19 0,7-384 174,-11 410-177,0 0 0,-1 0 0,0 1 0,0-1 0,0 0 0,0 0 0,0 0 0,0 0 0,-1 1 0,1-1 0,-1 0 0,0 1 0,0 0 0,1-1 0,-5-2 0,-39-32 166,27 24-128,-4-5-20,1 2 12,0-1 1,1-1 0,0-1-1,-17-23 1,34 39-41,2 2-73,-4 21-3556,-4 4-2062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21.4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 61 1816,'0'0'5494,"0"-10"-4710,0-40 4350,1 147-4497,1-23-563,-2 1 1,-5-1 0,-13 74 0,13-104 32,2-7-1261,-3-14-2361,2-14 570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21.9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3017,'0'0'9595,"8"0"-9558,598 0-1806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22.9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12 1488,'-4'3'10773,"4"-2"-10677,0-1 1,0 0-1,0 0 1,0 1-1,0-1 1,0 0-1,0 0 1,0 1-1,0-1 1,0 0-1,0 1 1,1295-1 528,-1066-10-612,4 1-3,-37 18 14,-186-8-23,9 1 4,0-1 0,-1-1 0,1 0 0,0-2 0,22-3 0,-38 3 198,-1 1-856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26.4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2937,'1'1'9923,"2"15"-9795,10 639 1994,-13-518-2045,4-121-55,-4-16-37,0 0-139,1 0 62,-1 0 0,1-1 0,-1 1 1,0 0-1,1 0 0,-1-1 1,1 1-1,-1-1 0,0 1 1,1 0-1,-1-1 0,0 1 0,0-1 1,1 1-1,-1-1 0,0 1 1,0-1-1,0 1 0,1-1 1,-1 1-1,0-1 0,0 1 0,0-1 1,0 1-1,0-1 0,0 1 1,0-2-1,0-20-1066,0 17 161,0-14-1918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31.8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29 1344,'0'0'6250,"2"2"-5978,-1 0-830,6 7 3719,-6-9-3048,-1 0 0,1-1 1,-1 1-1,0-1 1,1 1-1,-1 0 1,0-1-1,0 1 1,1-1-1,-1 1 1,0 0-1,0-1 1,0 1-1,0-1 0,1 1 1,-1-1-1,0 1 1,0-1-1,0 1 1,0-1-1,0 1 1,0-1-1,0 1 1,0-1-1,-1 1 1,1-1-1,0 1 0,0-1 1,0-1-116,-1 0-1,1 0 1,-1 0 0,1 0-1,-1 1 1,1-1 0,-1 0-1,0 0 1,0 1 0,0-1 0,0 0-1,0 1 1,0-1 0,-2-1-1,2 3 19,0 0-2,-1 0-4,2 0 4,-3 38 147,4 70 1,1-36-124,-6 861 554,9-906-589,-5-26-4,0 0 1,0 0-1,0 0 0,1 1 0,-1-1 0,0 0 0,1 0 1,-1 0-1,1 0 0,-1 0 0,1-1 0,-1 1 0,1 0 0,0 0 1,-1 0-1,1 0 0,0-1 0,0 1 0,0 0 0,1 0 0,-2-1-19,0 0-294,0-1 303,0 1 1,0 0-1,0 0 0,0 0 0,0 0 0,0 0 1,0 0-1,0 0 0,0-1 0,0 1 0,0 0 1,0 0-1,0 0 0,0 0 0,0 0 0,0 0 1,0 0-1,0-1 0,0 1 0,0 0 0,0 0 1,0 0-1,0 0 0,0 0 0,0 0 1,1 0-1,-1 0 0,0 0 0,0 0 0,0 0 1,0-1-1,0 1 0,0 0 0,0 0 0,0 0 1,1 0-1,-1 0 0,0 0 0,0 0 0,0 0 1,0 0-1,0 0 0,0 0 0,0 0 0,0 0 1,1 0-1,-1 0 0,0 0 0,0 0 1,0 0-1,0 0 0,0 0 0,0 0 0,0 0 1,1 1-1,-1-1 0,0-38-3318,0 17-1476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35.8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4577,'0'0'5470,"1"8"-5301,6 326 1332,-8-256-1414,1 102 65,0-102-4002,0-88 1617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36.3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5617,'0'0'2830,"29"4"-2626,97 16-37,-33-4-1,86 9 215,83-16-1456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37.8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485 128 4233,'0'0'1354,"-1"-15"-1280,-4-46-44,4 58 60,1 1 1,-1 0 0,0 0-1,1 0 1,-1 0 0,0 0-1,0 0 1,-1 0 0,1 0 0,0 0-1,0 0 1,-1 0 0,1 1-1,-1-1 1,0 1 0,1-1-1,-1 1 1,0 0 0,0-1 0,0 1-1,0 0 1,0 0 0,0 0-1,0 1 1,0-1 0,-1 0-1,1 1 1,0 0 0,0-1-1,-1 1 1,1 0 0,-4 0 0,-3-1-36,-20-3 182,-1 2-1,-43 1 1,35 2 95,32 0-263,-1 0 0,0 0 1,1 1-1,-1 0 1,1 0-1,0 0 0,0 1 1,0 0-1,0 1 0,0-1 1,0 1-1,1 0 0,0 0 1,-9 10-1,-5 5-43,1 1 0,-20 31-1,29-37 0,0 0 1,1 1-1,1 1 0,1-1 0,0 1 0,1 0 0,0 0 1,2 1-1,-3 26 0,1 15 164,6 84 0,1-59 102,-2-76-256,1-1 0,0 1 1,1 0-1,0-1 0,0 0 1,0 1-1,1-1 1,0 0-1,0 0 0,1-1 1,-1 1-1,1-1 0,0 0 1,1 0-1,-1 0 0,1 0 1,0-1-1,0 1 1,8 3-1,7 6 86,0-1 1,1-2-1,0 0 1,26 9-1,-27-13-67,2 0 0,-1-2 0,0-1-1,35 3 1,88-2 105,-129-5-124,-8-1-10,0 0 0,0 0 0,0-1 0,0 1 0,0-2 0,0 1 0,0-1 0,-1 0 0,0 0 0,1-1 0,-1 1 0,-1-2 0,1 1 0,0 0 0,-1-1-1,0 0 1,0-1 0,-1 1 0,1-1 0,6-10 0,-2 0 2,0 1-1,-1-1 1,0-1-1,-2 0 1,0 0-1,-1 0 1,4-22-1,-6 14-16,-1-1-1,-2-37 0,-1 22 2,0 30-7,0 0 0,-1 0 0,-1 0 0,0 1 0,0-1 0,-1 1 1,0-1-1,-1 1 0,0 1 0,-1-1 0,0 1 0,0 0 0,-11-11 0,-7-7 30,-1 0 0,-49-38 0,-7 5 139,-21-17 147,98 114-4567,4-9 1985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0:28.247"/>
    </inkml:context>
    <inkml:brush xml:id="br0">
      <inkml:brushProperty name="width" value="0.35" units="cm"/>
      <inkml:brushProperty name="height" value="0.35" units="cm"/>
      <inkml:brushProperty name="color" value="#5B2D90"/>
    </inkml:brush>
  </inkml:definitions>
  <inkml:trace contextRef="#ctx0" brushRef="#br0">21 16 4233,'-3'1'9323,"1"-1"-9424,-10 0 1405,9-16 385,13 16-1655,338 15 728,24 13-737,-316-28-2321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38.8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 6545,'0'0'4487,"50"6"-3331,76 12-612,128 1 0,128-15-432,-257-5-81,238-19 50,-1 0-82,259 20 82,-487 3 3,-161-14-5716,-4-6 1265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42.4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1072,'0'0'9661,"1"6"-9558,11 76 569,2 86 0,-6-56-305,-1 102 20,2 23-158,-7-222-330,1-1 0,0 1 0,1 0 0,0-1 0,1 0-1,1 0 1,0-1 0,10 17 0,-14-25-486,0 0-1,0 0 0,0 1 0,-1-1 1,0 1-1,0 0 0,0-1 1,-1 1-1,1 0 0,-1-1 0,-1 1 1,1 0-1,-1-1 0,0 1 1,-2 7-1,-15 12-1238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49.4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 6 4121,'0'0'4391,"-3"1"-4113,2-1-263,1 1-1,-1-1 1,1 0 0,-1 0-1,1 1 1,-1-1 0,0 0-1,1 0 1,-1 0 0,1 0-1,-1 0 1,1 0 0,-1 0 0,1 0-1,-1 0 1,0 0 0,1 0-1,-1 0 1,1 0 0,-1 0-1,1 0 1,-1-1 0,1 1-1,-1 0 1,1 0 0,-1-1 0,1 1-1,-1 0 1,1-1 0,-1 1-1,1 0 1,0-1 0,-13-3 5169,11 38-4979,4-1-44,2 0 0,14 59 0,0 4-18,0 58 79,-2 191 0,-17-261-182,-1-29-9,6 66 1,6-70 14,-10-49-38,3-1 0,-3-1 15,1 0 20,1 0 3,0 2 823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53.7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3441,'0'0'9708,"0"5"-9581,10 329 24,-10-301-2269,1 16-4098,-2-35 3635,-6-36 1525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54.1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1 936,'0'0'7276,"31"8"-7072,101 27-38,-88-25-63,2-2 0,-1-2 0,1-1 0,0-3-1,49-4 1,-15 1-1334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1:55.3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 1344,'0'0'8746,"-3"2"-8006,-11 11 3152,20-9-3761,23 6 52,0-2 1,0-1 0,39 5-1,96 2 10,-151-13-179,417 4 148,-243-7-125,448-4 7,-360-6-20,72 2-16,-266 10 0,-80 0-2,-1 0 1,2 0-26,-1 0-123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2:29.320"/>
    </inkml:context>
    <inkml:brush xml:id="br0">
      <inkml:brushProperty name="width" value="0.35" units="cm"/>
      <inkml:brushProperty name="height" value="0.35" units="cm"/>
      <inkml:brushProperty name="color" value="#5B2D90"/>
    </inkml:brush>
  </inkml:definitions>
  <inkml:trace contextRef="#ctx0" brushRef="#br0">0 209 4217,'0'0'2813,"5"0"-2327,28 0 3424,-8 0-3331,19 0-371,-8-2-117,0 3 0,-1 1 0,66 12 0,-50-5-47,2-2 0,-1-3 0,103-4 0,-67-1-12,-55-1-9,61-11 0,-58 6-13,266-24 32,-250 28-33,60-10 39,-58 6-17,60-1 1,-109 8-24,356-6 345,-320 1-340,1-1 1,45-14-1,-41 9 2,55-6 1,-35 7-6,120-34-1,-87 18-4,-66 20 13,0 2-1,-1 1 1,64 2 0,-48 2 0,-24 0 55,36 7-1,-8-1 75,267 45 197,-59-3-16,-237-44-258,46 1-1,-48-6-59,-1 2 1,0 1-1,30 7 0,-12 0 86,0-2-1,0-1 0,43 1 0,117-4 314,-153-4-440,-16 0 72,253 9 389,16-4 49,-169-7-330,447-1 797,-199-9-558,-129 12-324,-82 3-32,-42 8-16,-1 0 0,157-8 24,-280-3-27,38 0-74,-38 0 20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4:46.4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974 215 2697,'0'0'7241,"14"-4"-2395,-14 1-4833,-1 1 0,1 0 0,-1-1 0,0 1 0,0 0 0,0 0 0,0 0 0,0 0 0,0 0 0,-1 0 0,1 0 0,-1 0 0,-1-2 0,-31-29 128,9 10 13,14 10-68,0 0 0,-1 2 0,0-1 0,-1 1 1,-28-17-1,32 22-23,-1 2-1,1-1 1,-1 1 0,0 1-1,-1 0 1,1 0 0,-1 1-1,1 0 1,-1 1 0,-13-1 0,-279 2 346,293 2-393,0-1 0,0 2 0,0-1 0,0 1 0,0 1 0,1 0 0,-1 0 1,1 1-1,-10 6 0,-29 14 12,38-21-23,0 1-1,1 1 1,-1 0 0,1 0-1,0 1 1,1 0-1,0 0 1,0 1 0,0 0-1,1 1 1,1-1-1,-1 1 1,1 1-1,-5 10 1,-6 16 13,1 1 0,-16 59 1,22-64-13,2-3 11,2 1 1,0-1 0,-2 54-1,7 93 109,3-89-66,0-70-40,0 0 0,2 0 0,0 0 0,1-1 0,1 0 0,14 29 0,-11-24-7,-1-5 4,0-1 0,1 0 0,0-1 0,1 0 1,1-1-1,0 0 0,1 0 0,1-1 0,0-1 0,0 0 0,20 12 0,-11-9-2,2-1 0,0-1 0,0-1 1,1-1-1,0-1 0,43 9 0,-30-13-4,1-1 0,63-2 0,-23-1 4,-44 1-7,-9 0-2,0-1-1,0-1 1,0-2 0,28-4 0,-45 3 5,-1 0-1,1 0 0,-1 0 1,0-1-1,0 0 0,0-1 1,-1 0-1,0 0 1,10-9-1,3-6 79,29-36 0,-3 2 16,-43 51-106,4-3 9,0-1-1,-1 1 1,0-1-1,0 0 1,0-1 0,-1 0-1,0 1 1,-1-2-1,0 1 1,0 0 0,-1-1-1,0 0 1,4-17-1,-4-19 58,-3 36-45,1-1-1,0 1 1,0 0 0,1 0-1,3-13 1,1 2-12,-2-1 1,0 1-1,-2-1 1,0 0-1,-1 0 1,-4-40-1,2 2 4,0 50-9,0 0 0,0-1 0,-1 1 0,0 0 0,-1 0 0,0 1 0,-5-13 0,-37-62 74,14 26-58,16 32-8,0 0 1,-2 2-1,-1 0 1,-25-25-1,17 19 36,23 29 76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4:51.7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42 103 1528,'0'0'4735,"7"-15"-4166,19-46 38,-10 34 4113,-16 48 115,0-11-6148,-18 379 2013,-26 279-255,44-364-526,-15-318-4728,2-3 123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4:53.7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1712,'14'3'14018,"-10"87"-13542,18 101 1,-1-28-144,-3 166-58,-7-75-186,-8-232-79,1-1 1,0 0-1,9 23 1,-3-12-5,-6 1-8,-1-73-5596,-3 13 1692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2:24.9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82 3329,'0'0'2483,"5"0"-1164,64-6 8077,3-6-7669,-35 4-2013,0 3 0,47-2 0,406 7 492,-216-3-82,-260 2-108,0 0 0,1-1-1,19-6 1,32-4 21,112 8 51,-143 4 3,38-6-1,151 3 92,-76 0-87,-148 3-66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5:08.4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535 195 3417,'0'0'2033,"0"-35"2783,0 30-4765,1-1-1,-2 1 0,1-1 1,0 1-1,-1 0 0,0-1 1,0 1-1,-1 0 1,1 0-1,-1 0 0,0 0 1,-1 0-1,1 0 1,-1 0-1,0 1 0,0-1 1,-7-6-1,8 9-55,-1-2 77,-1 0 0,0 0 0,-1 0 0,1 1 0,0 0 1,-1-1-1,0 2 0,0-1 0,0 0 0,0 1 1,0 0-1,0 0 0,-1 1 0,1-1 0,-1 1 0,-6 0 1,-68-12 588,65 13-389,10-1-224,0 1-1,0 0 1,0 0 0,0 0 0,0 1 0,0 0-1,0 0 1,0 0 0,0 0 0,-8 5 0,-2 3 87,0 0 1,-21 19-1,30-22-123,0 1 0,0 0 0,1 0 0,0 0 0,0 1 0,-4 8 0,-9 15 64,13-24-45,1 0-1,-1 1 1,1-1-1,0 1 1,-5 17-1,-11 20 47,2 8 136,16-42-174,-1 0 0,0 1 0,-1-1 0,-6 11 0,5-11-3,1 0 0,0-1 0,1 2 1,-4 16-1,-6 267 657,14-292-686,-1 1 0,1 0 0,0-1-1,0 1 1,0 0 0,1-1 0,-1 1 0,1-1-1,0 0 1,3 6 0,28 32-3,-21-26 16,1 3-4,2-1 0,0 0-1,1-1 1,0 0 0,1-2 0,1 0 0,0-1 0,1-1 0,1 0 0,0-2 0,25 11-1,-20-16-1,1 0-1,-1-2 1,1-1-1,0-1 1,45-3-1,-5 0 2,-62 2-14,0-1-1,0 0 0,0 0 0,-1 0 1,1 0-1,0-1 0,-1 1 0,1-1 0,-1 0 1,0 0-1,1 0 0,-1 0 0,0-1 0,5-4 1,40-49 3,-33 38-4,-8 9 2,0 1 0,0-1-1,-1 0 1,0 0 0,0-1-1,-1 0 1,-1 0 0,0 0-1,0-1 1,-1 1 0,0-1-1,-1 0 1,0 1 0,0-1 0,-1-16-1,-1-257 13,-1 276-14,1 1 0,-1 0 1,-1-1-1,1 1 0,-1 0 1,0 0-1,-1 0 0,0 0 1,-7-11-1,1 2 7,-1 1 0,-22-24 0,19 23-1,1 0 1,-11-23 0,5 11-3,-29-59-4,44 83 1,3 3 0,-1 1 0,1-1-1,0 1 1,0-1 0,-1 1-1,1-1 1,-1 1 0,1-1-1,0 1 1,-1-1 0,1 1-1,-1 0 1,1-1 0,-1 1-1,1 0 1,-1-1 0,1 1-1,-1 0 1,1 0 0,-1 0-1,1-1 1,-1 1 0,1 0-1,-1 0 1,1 0 0,-1 0 0,0 0-1,1 0 1,-1 0 0,0 0-1,-15-9-447,15 8 126,0 0 0,0 0 1,-1 0-1,1 0 0,0 0 0,0 0 0,0 0 0,-1 0 1,1 1-1,0-1 0,-1 0 0,1 1 0,0-1 0,-1 1 1,1-1-1,-1 1 0,1 0 0,-1 0 0,1 0 1,-1 0-1,1 0 0,-1 0 0,1 0 0,-1 0 0,1 0 1,-1 1-1,1-1 0,-1 1 0,1-1 0,-1 1 0,1-1 1,-2 2-1,-7 9-3527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6:32.43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357 16 3001,'-8'-3'8289,"-26"-7"-8123,4 10-102,-33 0 71,59 1-120,-1-1 1,1 1 0,0 0 0,0 0 0,0 1 0,0-1 0,0 1 0,0 0 0,0 0 0,1 0-1,-1 1 1,-3 2 0,-13 13 141,1 1 0,1 0 0,1 2-1,-25 36 1,34-45-73,2 1 0,0-1 0,0 1 0,1 0 0,1 1 0,0-1 0,1 1 0,0 0 0,1 0 1,-1 24-1,3-1 24,-1-12 43,4 34 0,-2-51-137,0 0 0,1 0 0,0 0 0,0 0 0,1-1 0,0 1 0,0-1 0,7 11 0,8 8-1,1 0 0,1-1 1,2-2-1,0 0 0,2-1 0,37 27 1,-44-36-14,1-1 0,0-1 1,1-1-1,0-1 1,0 0-1,1-2 0,0 0 1,1-1-1,0-1 1,34 4-1,-47-9-17,1 1 0,0-1 0,0-1-1,14-1 1,-20 1 11,1 0 0,-1-1 0,1 1-1,-1 0 1,0-1 0,0 0-1,0 0 1,0 0 0,0 0 0,0 0-1,0-1 1,-1 1 0,4-5 0,7-9-16,0-1 0,-2-1 0,0 0-1,-1 0 1,-1-1 0,-1 0 0,0-1 0,-2 0 0,0 0 0,-1 0 0,-1-1 0,-1 0 0,-1 0 0,0-30 0,-2 43 18,1 0 1,-1-1 0,0 1-1,-1 0 1,0-1-1,-1 1 1,1 0-1,-1 0 1,-1 0 0,0 0-1,0 0 1,0 1-1,-8-12 1,-25-26 92,-3 1-1,-2 3 1,-46-38 0,47 43-53,38 34-259,0 0 0,0-1 0,0 1 0,0-1 0,1 1 1,-1-1-1,1 0 0,0 0 0,0 0 0,0 0 0,0 0 1,0 0-1,1 0 0,-1 0 0,1 0 0,0 0 0,0 0 1,0 0-1,0 0 0,1-5 0,0-8-1857,-1-7-1921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6:33.89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553 84 2785,'0'0'5457,"-7"-4"-4601,-8-6-388,0 2-1,0 0 1,-1 0 0,0 2 0,0 0 0,0 1-1,-1 0 1,0 2 0,0 0 0,0 0-1,-21 1 1,25 2-357,-7 0-23,1 0 1,-24 4 0,35-2-85,0 0 1,1 0 0,-1 1-1,1-1 1,0 2 0,0-1-1,0 1 1,-11 8 0,6-3 0,0 1 0,1 0 1,0 1-1,0 1 0,1-1 0,1 2 1,0-1-1,1 1 0,0 1 0,1-1 1,0 1-1,-8 28 0,7-10 29,1 0 0,1 0-1,2 1 1,2 0 0,1 33 0,0-42-4,2 1 1,5 31-1,-4-47-25,0-1-1,0 1 1,1 0 0,1-1 0,0 1-1,0-1 1,0 0 0,1 0 0,8 9-1,-3-4-2,1-1 0,0-1 0,1 0 1,1 0-1,0-1 0,0-1 0,1 0 0,0-1 0,0-1 0,1 0 0,18 6 0,-12-6-67,0-2-1,0 0 1,1-1 0,0-1 0,-1-1-1,1-1 1,40-4 0,-54 2-23,1-1 1,-1-1-1,0 1 1,-1-1-1,1-1 1,0 1-1,-1-1 1,0 0-1,0-1 1,0 0-1,-1 0 0,1 0 1,-1-1-1,-1 0 1,1 0-1,-1-1 1,0 0-1,8-13 1,-2 1-86,0-1 0,-2 0 0,0 0 0,-1-1 0,-1-1 0,4-21 0,-5 2 129,-1 0 1,-1-71-1,-5 100 89,0 0 1,-1 0-1,0 1 0,-1-1 0,0 1 0,-1 0 0,0 0 0,-1 0 1,0 0-1,-1 1 0,0 0 0,0 0 0,-1 0 0,-9-9 1,-4-3 212,-1 2-1,0 0 1,-2 1 0,-38-24 0,50 36-187,0 0 0,-1 1 1,0 0-1,0 1 0,-1 1 0,0 0 0,-21-4 0,-20 3-2405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6:34.83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490 56 1736,'0'0'8379,"-8"-1"-7813,-24-3 596,-39 0 0,62 3-1023,0 1 0,0 1 1,0 0-1,0 0 0,1 1 0,-1 0 0,0 0 1,1 1-1,-1 0 0,-9 6 0,-7 8-57,1 2-1,0 1 1,2 1-1,0 0 1,2 2-1,0 1 1,2 0-1,0 1 1,2 1-1,1 1 1,-12 29-1,22-46-61,2 0 0,-1 0 1,2 1-1,-1-1 0,1 1 0,1-1 0,0 1 1,1 0-1,0-1 0,0 1 0,1 0 0,0 0 1,5 17-1,0-18-17,0 0 1,0-1 0,0 1-1,1-1 1,1-1 0,0 1-1,0-2 1,0 1 0,17 11-1,3 0 1,0-1-1,33 15 0,-41-23-86,1-1-1,0-1 1,1-1-1,0 0 1,0-2-1,1-1 0,-1 0 1,1-2-1,0 0 1,-1-2-1,33-3 1,-49 2 3,0 0 0,0-1 0,0 1 0,0-2 0,0 1 0,0 0 0,-1-1 0,1 0 0,-1 0 0,0-1 0,0 0 0,0 0 0,0 0 0,-1 0 1,1-1-1,-1 1 0,0-1 0,-1 0 0,1-1 0,-1 1 0,0 0 0,0-1 0,-1 0 0,0 0 0,0 0 0,2-9 0,2-14-152,-1 0-1,-1 0 1,-2-1-1,-2-38 0,0 53 238,-1-2 50,-1-1-1,0 1 1,-1 0 0,-1 1-1,-1-1 1,0 1 0,-2-1 0,1 2-1,-2-1 1,-14-21 0,3 7 71,-2 1 1,-1 1 0,-2 1-1,-28-26 1,43 45-49,-1 0 0,1 0 0,-1 1 1,0 0-1,-1 1 0,0 0 0,0 0 1,-23-7-1,26 11-633,-1 0 1,0 1-1,0-1 1,-13 1-1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6:36.56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 3273,'0'0'6217,"0"6"-4783,0 86-1165,17 619 4165,-17-711-4434,2 20-792,-2-20 749,0 1-1,0-1 1,0 1 0,0-1-1,0 0 1,0 1 0,0-1-1,0 0 1,0 1 0,0-1 0,0 0-1,0 1 1,0-1 0,0 1-1,0-1 1,0 0 0,0 1-1,1-1 1,-1 0 0,0 1-1,0-1 1,0 0 0,1 0-1,-1 1 1,0-1 0,0 0-1,1 1 1,-1-1 0,0 0-1,0 0 1,1 0 0,-1 1-1,0-1 1,1 0 0,-1 0-1,0 0 1,1 0 0,-1 0-1,0 1 1,1-1 0,-1 0-1,1 0 1,0-20-6774,-1 14 5242,0-21-1205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6:37.4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374 128 4001,'0'0'659,"-9"-8"316,-32-23-101,38 29-749,1 1-1,-1-1 0,0 1 0,0 0 0,0 0 0,0 0 0,0 0 0,0 1 1,0-1-1,0 1 0,0 0 0,0-1 0,0 2 0,0-1 0,0 0 0,-6 2 1,-6-1 405,6-1-369,0 1 1,0 0-1,0 1 1,0-1-1,1 2 1,-1-1-1,1 1 0,0 0 1,-1 1-1,2 0 1,-1 1-1,0-1 1,1 1-1,0 1 1,0-1-1,0 1 0,-9 11 1,7-8-47,-1 1 0,2 0 0,-1 1 0,2 0-1,-1 0 1,1 0 0,1 1 0,0 0 0,1 0 0,0 1 0,1 0 0,0-1 0,1 1 0,1 1 0,0-1 0,1 0-1,0 20 1,1-18-28,-1-4-33,1 0 0,0 0 0,0 0-1,1 0 1,1 0 0,0 0 0,0 0 0,1 0 0,1-1 0,0 1 0,6 11 0,4 0-4,2 0 0,0-2 0,1 0 0,2-1 0,-1 0 0,38 26 0,-38-31-48,1-1 0,0-2 0,1 0 0,1 0-1,0-2 1,0-1 0,0-1 0,25 6 0,-31-10-63,0-1 0,0 0 1,24-1-1,-35-1 33,0 0 0,0 0-1,0-1 1,0 0 0,0 0 0,0 0 0,0 0 0,0-1 0,0 1-1,0-1 1,-1 0 0,1 0 0,-1-1 0,1 1 0,-1-1-1,0 1 1,4-6 0,1-2-67,-2 0 1,1 0-1,-2-1 0,1 0 0,-1 0 0,-1 0 1,0-1-1,-1 0 0,0 0 0,2-16 0,-1-15-430,-1-68-1,-3 89 412,-1 3 71,0 0 0,-2-1 0,0 1 0,-1 1 0,-1-1 0,-1 0 0,-1 1 0,0 0 0,-1 1 0,-13-20 0,3 8 166,-1 1 0,-2 2-1,0 0 1,-51-46 0,66 66-87,-1-1 0,0 2 0,0-1 0,0 1 0,-1 0 0,1 0 1,-1 1-1,0 0 0,-1 1 0,1 0 0,-1 0 0,1 1 0,-1 0 0,0 0 0,0 1 0,-12-1 0,20 2-97,0 1-1,0-1 1,0 0-1,1 0 0,-1 1 1,0-1-1,0 0 0,0 1 1,1-1-1,-1 0 1,0 1-1,1-1 0,-1 1 1,0 0-1,1-1 0,-1 1 1,1-1-1,-1 1 1,1 0-1,-1-1 0,1 1 1,0 0-1,-1 0 0,1-1 1,0 1-1,-1 0 1,1 0-1,0 1 0,-4 25-2731,3-23 1952,1 14-3438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6:50.424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84 2897,'0'-3'5910,"0"92"932,0 213-5914,2-285-909,0 0 0,0-1 0,2 1 0,0-1 0,8 21 0,-6-21-8,-1-1 0,-1 2-1,0-1 1,-1 0 0,1 23 0,0 42 93,21-81-136,1009-6 120,-915 8-84,86-2-8,-112-10 4,-53 5-1,44-1 0,-79 7 2,0 0 0,-1 0-1,1 0 1,-1 1-1,1-1 1,-1 1 0,0 0-1,1 0 1,-1 1-1,7 5 1,26 11 2,-18-14-24,1-1 0,0 0 0,1-2 0,-1 0 1,0-1-1,33-4 0,9 1-9,90 2-10,-152-18 30,0-17-6,-10-229-77,5 107 78,6 106 13,0 33-22,1-1 1,1 0-1,1 1 1,10-31-1,-8 31-39,-1 0 0,-1-1 0,0 1-1,1-33 1,-5 49-77,-1-1-1,0 1 1,1 0 0,-1 0-1,0 0 1,0 1 0,0-1-1,-1 0 1,1 0 0,0 1-1,-1-1 1,1 0-1,-1 1 1,0-1 0,1 1-1,-1 0 1,0 0 0,0 0-1,0 0 1,1 0 0,-1 0-1,-4-1 1,-1-1-965,1 1 1,0 0-1,-1 0 0,1 0 0,-1 1 1,-8-1-1,1 2-1007,0 0-25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6:55.472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474 107 3017,'0'0'1225,"-1"-5"-1195,-1 1 321,0 0 0,0 1 0,0-1 0,0 0 0,-1 1 0,1 0 0,-1-1 0,0 1 1,0 0-1,-6-4 0,-1 0-150,0 0 0,0 1 0,-1 0 0,0 0 0,-1 2 1,1-1-1,-1 1 0,0 1 0,0 0 0,-12-1 0,10 2-40,0 1 0,0 0-1,0 1 1,0 0 0,-19 4-1,30-3-157,1 0 1,-1 0-1,1 1 0,0-1 0,0 1 0,-1-1 0,1 1 0,0 0 0,0 0 0,1 0 0,-1 0 0,-2 3 0,-21 32 87,17-24-37,-28 48 65,-10 14 359,39-62-400,0 0 0,1 0 0,1 1 1,-7 23-1,8-23-2,-2 9 99,2 1 0,1 0 1,1 0-1,2 1 0,2 39 0,0-1 143,0-48-165,0 0-1,0 0 1,2 0 0,6 18 0,-3-8 13,-5-21-154,-1 0-1,1 0 1,0 0 0,0 0-1,1-1 1,-1 1-1,1-1 1,0 0 0,0 0-1,5 5 1,39 27 18,-30-24-13,13 10 109,2-1 0,1-2 0,0-1 0,38 13 0,-41-21-31,1-1-1,0-2 1,1-1 0,-1-1-1,1-2 1,0-1 0,50-5-1,-75 3-85,1-1-1,-1 1 0,0-1 0,0 0 0,1-1 0,-1 0 0,-1 0 0,1 0 0,0-1 1,-1 0-1,0 0 0,0-1 0,0 0 0,0 0 0,8-11 0,-7 8 10,0 0 1,-1-1-1,-1 0 0,1-1 1,-2 1-1,1-1 0,-1 0 1,0 0-1,-1 0 0,3-17 1,0-32 37,-2-102 1,-4 118-15,-1 35-37,-1 1 1,1-1-1,-1 1 1,-1 0-1,0-1 1,0 1-1,0 1 1,-7-12-1,-7-16 4,9 21-8,0-1 1,-1 1 0,0 0-1,0 1 1,-2 0 0,1 1-1,-2 0 1,1 0 0,-17-10 0,-12-13 0,35 30-43,0-1 0,-1 1 0,0 0 0,0 0 0,0 1 0,-8-4 0,-9-6 28,2 2-3114,-2 8-6114,14 3 5956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7:01.715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52 507 3433,'0'0'7861,"-1"-41"-4281,-1 36-3577,-9-27-4,1 0 1,2-1 0,1 0 0,1-1-1,-1-41 1,7-9-32,49 81-224,-17-1 255,294-49-69,-261 41 38,-1 2 0,1 4-1,79 1 1,5 6 0,157-3-216,-148-18-132,-104 11 208,0 2 0,57 0 0,10 7-3202,-121 0 3363,1 0 1,0 0-1,0 0 1,0 0 0,0 0-1,-1 0 1,1 0-1,0 0 1,0 0-1,0 1 1,-1-1-1,1 0 1,0 0-1,0 1 1,-1-1 0,1 1-1,0-1 1,0 1-1,-1-1 1,1 1-1,-1-1 1,1 1-1,0-1 1,-1 1 0,1 0-1,0 0 1,0 22 971,-2-8-836,1 52 1188,0-52-4225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7:03.73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1 4257,'0'0'10138,"1"10"-10089,13 37 59,16 71 267,-7 43 199,5 302-1,-24-406-517,-4-56-63,20-6-1470,-19 3 877,0 0 0,0 0 0,0-1-1,0 1 1,0 0 0,-1-1 0,1 1 0,-1-1 0,1 1 0,-1-1 0,0 1 0,-1-5 0,1 6 392,0-17-2884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2:27.2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 3953,'0'0'3003,"2"15"2137,32-16-4927,34-7 1,-33 3-158,37 1 1,18 2 65,99 4 44,-154 3-123,61 18-1,-85-20-32,19 3 27,0-1 0,0-2 1,0-1-1,49-3 0,-41 0-13,-1 1 0,47 7-1,-33 1 52,95 3 0,195-11-3,-340 0-108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7:10.64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4241,'0'0'4406,"17"20"-1699,-12-5-2479,-1 1-1,-1-1 0,0 1 0,2 29 0,-6 68 486,-1-46-388,2 175 69,32-237-400,30-1 37,100-4 0,-62-2-23,196-3-8,200 4-7,-494 2 7,410 10 25,-226-2-10,-113-7-26,-35-3 7,-38 1 171,-1-6-170,0 1 1,0-1-1,-1 1 1,0-1-1,0 1 0,-1 0 1,1 0-1,-6-7 0,-7-18-20,9 15 20,2 0-1,0 0 0,0-1 0,2 0 1,-2-22-1,5-85-24,1 51 21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7:12.9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693 196 3793,'0'0'5404,"0"-6"-5332,1 3 16,-1 0 1,0-1-1,0 1 1,0 0-1,0 0 1,-1-1-1,1 1 1,-1 0 0,0 0-1,0 0 1,0 0-1,0 0 1,0 0-1,-1 0 1,0 0-1,1 1 1,-1-1-1,0 0 1,0 1-1,0-1 1,-1 1 0,1 0-1,-1 0 1,1 0-1,-1 0 1,0 0-1,-4-2 1,-133-52 1583,120 49-1601,0 2 0,0 0 0,-1 1 1,0 1-1,-26 0 0,32 3-50,2 0 11,0 0 1,0 1-1,-18 3 1,25-3-29,1 1 1,0 0-1,0 0 1,-1 0-1,1 1 1,1 0-1,-1 0 0,0 0 1,1 0-1,0 1 1,-5 4-1,-40 38-4,28-28 8,0 2 0,1 0 1,1 2-1,1 0 0,-16 25 0,30-38 4,0 1 1,0-1-1,1 1 0,0 0 0,0-1 0,1 2 0,-1 10 0,1 75 92,1-29 41,-2 115 228,3-178-367,1-1-1,-1 1 1,1-1-1,0 1 1,0-1-1,0 0 1,0 1-1,1-1 1,-1 0-1,1 0 1,0 0-1,0 0 1,0 0-1,0-1 1,5 6 0,4 2 9,0 0-1,20 12 1,-6-4 2,8 5-2,1-2 1,1-1-1,1-2 1,0-2-1,2-1 1,-1-2-1,41 9 1,-63-19-13,1-1 0,0-1 0,-1-1 0,22-1 1,-1 0 1,-23 0-3,1 0 0,-1-1 0,1-1 1,-1 0-1,0-1 0,0 0 0,17-9 0,-2-1-10,54-34 0,-74 42 11,-1 1 0,0-1 0,-1 0 0,0 0 0,0-1 0,0 0-1,0 0 1,-1-1 0,0 1 0,-1-1 0,0 0 0,0 0 0,-1-1 0,0 1 0,0-1 0,1-10-1,1-11 8,-2 0-1,-1 0 1,-3-45-1,0 20-22,0 40 12,0 1 1,-1 0 0,0 0-1,-1 0 1,-1 0 0,0 0-1,-1 1 1,0-1 0,-1 1-1,-1 0 1,0 1 0,-1 0-1,0 0 1,0 1 0,-12-12 0,-16-13 26,-1 1 1,-83-57 0,-6-6 23,91 63-135,35 34-118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7:20.5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1 398 3409,'0'0'3191,"0"3"-1863,0 13 1426,0-29 60,0-42-2748,0 38-27,3-79 236,-1 86-265,-1-1 0,2 1 1,-1 0-1,1 0 0,1 0 0,8-18 0,-9 21-10,0 0 1,-1 0-1,1 0 1,-2 0-1,1 0 0,-1 0 1,0-11-1,0 9 0,0 0-1,1 0 1,4-15-1,-3 23-20,0 0-1,0 0 0,0 0 0,1 1 0,-1-1 1,0 1-1,1 0 0,-1 0 0,0 0 1,0 0-1,5 1 0,0 0-6,65-2 30,220 5 20,76 5 1,-298-7-22,-28-1 3,70-5 0,-44-12-10,-54 11 4,0 1 1,0 0-1,1 1 0,-1 1 1,20 0-1,106 8-1104,-99 6 692,-41-11 415,1 0 0,-1 1 0,1-1 0,-1 1 0,0-1 1,1 1-1,-1-1 0,0 1 0,0 0 0,0 0 0,0-1 0,-1 1 1,1 0-1,0 0 0,-1 0 0,1 0 0,-1 0 0,0 0 1,1 4-1,0 47 253,-1-41-233,0 18 122,-1-15-90,1 0-1,0 0 0,1 0 0,0 0 1,2 0-1,0 0 0,0 0 1,8 19-1,-7-25-48,1 0 0,0 0 0,9 12 0,-12-20 151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7:22.23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4377,'7'6'10249,"-3"2"-10628,89 361 1652,-49-180-863,4 79-201,-47-262-204,0 0 0,0-1-1,1 1 1,-1 0 0,2-1-1,-1 1 1,0-1 0,1 0-1,5 8 1,-7-12-12,6 2 357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57:33.30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325 1954 3297,'5'0'13544,"100"-1"-13490,120 3-27,-88 16-25,5 1-2,29-18 7,27 1 2,-79 10-12,83 3-2,688-15-181,-717 10 98,-1-1 19,-123-6 40,1 2 0,-2 2 0,85 24 0,-44-9-71,-39-13 9,-1-3 1,1-1 0,74-3-1,-122-5 99,0 0-1,0 0 0,-1 0 1,1 0-1,-1 0 1,0 0-1,1 0 0,-1-1 1,-1 1-1,1 0 0,0-6 1,0 4-1,9-49 18,-2-1-1,1-64 0,-10-115 52,-1 95-3,2-487 136,-11 467-192,2 62-16,-18-173 5,15 169-4,10 91-8,-1 0 0,0 0 1,-1 0-1,0 1 0,0-1 1,-1 1-1,-10-15 0,-7-15-27,-18-45-111,37 83 146,-1 0 0,1 0 1,0 0-1,0 1 0,-1-1 1,1 1-1,0 0 0,-1 0 0,1 0 1,0 0-1,-5 1 0,-1 0 48,-332 10 434,112-9-336,120-3-116,-62-10 108,0 0-53,145 11-82,1 0 0,-1 2 0,0 1 0,0 1-1,-33 10 1,-4 3 27,-89 12-1,52-11-12,-40 20 19,106-26-20,0-2 0,-1-2 0,0-1 0,-67 5 0,-215-1 145,-1 0-77,-167-11-87,470 1-7,1 1 1,0 0 0,0 1-1,0 1 1,0 0 0,-23 11-1,19-7-2,0-1 0,-31 6 0,35-10 4,13-3-2,1 18-127,-1 91 131,-5 0-1,-5 0 1,-43 181 0,49-259 4,0 0 0,2 0 0,2 0 0,0 0 0,2 1 0,2-1 0,11 54 0,-12-64 1,0-1 0,-2 29 0,-1-31 0,1 0 1,1-1-1,6 35 0,-3-38-1,1-1 0,0 1 0,14 23 0,-12-26 0,-1 1 0,-1 0 0,0 0 0,0 0 0,3 16 0,-3-8-1,0 0 0,2-1 0,1 0 0,0 0 0,1 0 0,1-1 1,1-1-1,14 18 0,-21-28 1,4 5 2,-1 1 0,0 0 1,-1 0-1,0 1 0,-1-1 1,-1 2-1,0-1 0,-1 0 0,0 0 1,0 17-1,-3-30 3,36-3-21,0-1 0,49-11 0,-51 7-18,0 2 0,48-1 0,22 6 51,-60 0-3520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3:03:55.05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262 496 2793,'0'0'5992,"0"8"-5670,-8 120 2104,1 242-1531,9-217-590,-2-130-275,-1 13-3,2 0 0,7 42 0,4 3 10,2 100 0,-13 84 30,-2-134-72,0-93 7,-2-1 0,-2 0-1,-9 38 1,-37 110-2,14-56 6,24-70-2,3 2 0,2-1 0,3 1-1,2 63 1,3 269 48,-4-304-44,-30 164 0,18-164 1,-7 166 1,23 1123 14,-4-1296-20,-15 90-1,-1-7-1,8 209 110,14-344-74,1 0 0,2 0 0,15 51 0,-8-51 165,-10-26-193,0 1 0,0-1 0,-1 0 0,1 1 0,-1-1 0,0 1 1,0 0-1,0 7 0,1 8 70,-2-19-60,0-1 0,0 1 0,0 0 0,1-1 0,-1 1 1,0-1-1,0 0 0,0 1 0,1-1 0,-1 1 0,0-1 0,1 1 1,-1-1-1,0 1 0,1-1 0,-1 0 0,0 1 0,1-1 0,-1 0 0,1 1 1,-1-1-1,1 0 0,-1 0 0,0 1 0,1-1 0,-1 0 0,1 0 0,-1 0 1,2 0-1,3 1-5,0 0 0,-1 1 0,1-1 1,-1 1-1,1 0 0,-1 0 0,0 0 0,6 4 1,12 6 7,34 6 155,0-3 0,1-3 0,110 11 0,19 2-22,-66-3 254,0-5 1,171 1-1,980-18 434,-1213-2-818,80-15 0,-80 8-13,81-1 1,-1 9-7,284 10 18,94 3-11,-386-13-11,99-12 5,0-1-1,417 6 10,560 1 23,-1005 16-40,-77-2-1,-100-6 1,15 0 0,-1 2 0,39 7 0,-71-7 1,-2-3 6,-4 0 23,1-74 684,-5-183-603,4-115-51,3 340-40,2 2 0,1-1 0,14-44-1,9-39 58,-14 18 95,4-194 0,-10-356-38,-18 235-123,1-2-4,8 248-2,26-201 0,7 150 17,15-118 2,-40 260-22,22-321 21,-30 314-18,-3 1 1,-14-83-1,7 84-8,4 0 0,6-116 0,2 77-11,1 75 10,2 0 0,1 0 0,22-74 0,-13 59 0,9-64-1,7-258-7,-24 276 9,-6 38 7,-1 65 120,-6 1-109,-810 0 163,322-29-74,278 11-91,212 18-13,-322-28 23,3-25 5,-72-22 28,141 59-47,64 7 3,-212-47 7,-137-10-13,179 47-6,-24 15-44,304 12 34,0 3 0,1 3 0,-87 28-1,26-6 2,43-13 7,6 0 5,0-4 0,-105 9 1,-273-6 10,425-19-14,4 0 0,-1-2 0,-53-5 0,72-1-8,-1-1 0,1-1-1,1-1 1,-22-11 0,36 16-4,-1 0 0,1 1 0,-1 0 1,0 0-1,0 1 0,0 0 0,-8 0 0,-17 2 9,1 1-1,-1 2 0,-61 15 1,-17 4 17,110-21-38,0 0-1,1 0 0,-1-1 1,0 1-1,0 0 1,1 0-1,-1 0 1,1 0-1,0 0 0,-1 0 1,1 0-1,0 0 1,0-1-1,1 1 1,-1 0-1,0 0 0,1 2 1,-1 5-42,3 39 80,2 0 1,13 58-1,-9-57-4,-1-1 0,1 63 0,-7-32-7,0-36 5,-2 1 0,-6 47 0,-1-61-2,0-1-1,-22 53 0,2-6-4,15-42-2,2 1-1,2 0 1,1 0-1,2 1 1,-1 43-1,5-54-11,0-17-15,0-1 0,0 0 0,1 0 0,1 0 0,-1 0 0,1 1 0,0-1 0,4 13 0,3-14 35,-5-5-337,-20-31-4697,-29-31 1440,4 11-3006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3:04:03.02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2756 112 4601,'0'0'6781,"-3"0"-6330,-102-1 2303,-145-18-2224,222 16-431,-440-48 1297,372 44-1271,-49-1-26,111 8-48,-321 12 76,-13-1-21,322-11-102,-281 0 37,300-1-36,1-2-1,-32-6 1,31 4-2,0 1-1,-34-1 0,23 4-11,-45-8-1,50 5 4,-39-1-1,47 5-9,24 0 10,1 7-442,4 909 536,0-22-104,7-681 11,0 2-6,-10-54-37,-3 186-16,-4-283 35,-28 125 1,7-54-27,23-96 31,1 1 0,4 52 1,0-27-5,14 111-46,0 1 64,-15 1379-297,-13-1235 261,12-304 37,-5 148-80,-12 125 50,17-213 34,2-43-20,26-33-1,58 5-101,94-7 0,-64-1 84,-50 2 38,15-2-6,0 5-1,135 19 1,-146-9 51,0-3 0,119 2 0,-131-13-31,0-2 0,82-16 0,62-10 49,-110 18-32,116-29-1,-131 18-9,180-43 15,-201 54 1,0 3 0,97-2 0,-98 9-33,-17 0 76,1 1 1,56 9-1,-56-5-25,-37-4-46,-2 1-90,1-1-1,-1 1 1,1-1 0,-1 0 0,0 1 0,1-1-1,-1 1 1,0-1 0,1 0 0,-1 0 0,0 1 0,1-1-1,-1 0 1,0 0 0,0 0 0,1 0 0,-1 0-1,0 0 1,0 0 0,0 0 0,1 0 0,-1 0 0,0 0-1,-1-1 1,-4 1-1228,-35 0-3110,-9 0-107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3:04:06.19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402 0 1536,'0'0'9422,"16"6"-9107,11 3-80,1 0 0,0-2 0,37 4 0,392 20 585,155-18-755,-434-14-31,-24-5 5,-79 2-19,104 7 0,-150 2-13,-1 2-1,0 0 1,53 22 0,-37-12 4,-16-10-7,1 0 0,0-2 0,52 3 0,-52-5-10,60 1-34,-88-4 40,11 186 305,4 290 272,-9-326-563,0-77 10,3-1-1,3 0 1,3-1 0,27 69 0,-31-96-16,-2 1 1,9 78-1,-7 93 2,-9-132-12,3-27 0,2 0 1,3-1-1,20 64 0,-13-57-4,-3 1 1,6 65-1,-15 186 13,-7-187 9,-6-11-5,0-33-5,-2 8-1,-37 164 0,16-112 0,-34 245-28,56-327 19,3-1 1,4 92-1,-1 10 8,-2 276 83,10-401-67,2-1 0,1 0-1,1-1 1,2 0 0,21 41 0,7 24 38,-20-41-20,-2 1 0,-3 1-1,10 93 1,-12-24 2,-6 261 0,-19-303 278,-26-101 715,-109-9-953,-215-3 0,73 23 170,-996 25 802,1217-16-979,1 2 1,-90 27-1,-60 11 33,117-38 41,-146-4 0,191-6-68,53 0-86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3:04:13.432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206 2769 3449,'0'0'7728,"-14"-58"-5928,-53-376-413,48 222-1030,12 115-322,-6-383 75,13 437-91,-9-133 132,1 2-78,9 66-26,-3-115 47,-2 186-34,-3 1-1,-14-51 1,10 49-46,-9-68 1,15-13-93,5 106 28,1 13 50,-1-1-1,1 0 1,-1 1 0,1-1-1,-1 1 1,1-1 0,0 1-1,-1-1 1,1 1 0,-1 0-1,1-1 1,0 1 0,-1 0 0,1-1-1,0 1 1,0 0 0,-1 0-1,1 0 1,0 0 0,-1 0-1,1 0 1,1 0 0,23-3 1,-18 2-2,172-15 3,-98 11-1,87 5-1,-65 1 5,288 24 7,-51 0-8,-6-25 12,-248-4-2,140-25 0,21-2 6,308 24 12,-327 9-25,-188-2-5,9 1-2,0-2 0,87-14 1,-76 5-6,106-5 0,64 15-5,-104 2 14,2-8-2,1-5 1,225-49 0,119-9 8,4 42 6,147-23 41,-196 37-29,-313 14-26,-71-5 964,-44 928 312,3-865-1232,2-1-1,16 66 0,0 5 23,5 118-51,-14-109-13,54 251-1,-44-304 2,-3 1-1,-5 1 1,4 89 0,-16-56 3,5 63 14,5-133-37,-12-49 21,3-1 1,-2 0-4,-9-14-3054,6 12 2752,0 0 0,1 1 0,-1-1 0,0 0 0,0 1 0,0-1 0,0 1 0,-2-1 0,-12-10-1897,-27-27-4645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3:04:15.971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171 82 2897,'-36'-31'11899,"36"33"-11701,-2 38-1038,2-26 1312,-14 136-350,-35 159 1,-13 127 113,54 82-80,11-501-132,0 0-1,1 0 1,1-1-1,1 1 0,0-1 1,1-1-1,1 1 1,0-1-1,12 16 1,3 8 27,-20-36-36,0 1 0,0-1 0,0 0 1,1 0-1,0 0 0,-1 0 0,1-1 1,0 0-1,0 0 0,0 0 0,6 2 1,53 16 121,6-6-97,1-4 1,75 1-1,142-9 46,-153-3-55,1064 1 378,-1121 0-402,0 5 1,0 2 0,131 31-1,-2 22 8,-126-34 28,2-3 1,143 21 0,-87-32 11,147 19-32,-146-11 2,0-7 0,143-4 0,151-22 37,-408 12-61,480 1 7,-440 5-1,0 3 1,110 28-1,-114-21 0,1-2-1,0-3 0,81 2 1,-51-8-1,113 20 0,-70-6-4,-134-18 6,0 0-1,0 1 1,1-1 0,-1 0-1,0 0 1,0 0-1,1 0 1,-1 0 0,0 0-1,1 0 1,-1 0-1,0-1 1,0 1 0,1 0-1,-1-1 1,0 1-1,0-1 1,0 1 0,0-1-1,1 0 1,-1 1-1,0-1 1,0 0 0,1-1-1,-1-1 19,0 1-1,-1-1 1,1 1 0,-1-1-1,1 1 1,-1-1 0,0 0-1,0 1 1,0-1 0,-1-2-1,1-11-78,-2-267 87,7-375-53,1 18 68,-7 448 44,-3-223 43,4 414-112,1 25-462,-1-22 366,1 0 1,0 0-1,-1-1 1,1 1-1,0 0 1,0 0-1,0 0 1,0 0-1,0-1 1,1 1 0,-1-1-1,0 1 1,1-1-1,-1 1 1,1-1-1,0 0 1,2 2-1,35 15-1993,-22-11 954,-16-6 974,-1 1 0,0-1 0,1 1-1,-1-1 1,0 1 0,0-1-1,0 1 1,0-1 0,0 0 0,0 1-1,0-1 1,-1 1 0,1-1-1,0 1 1,-1-1 0,0 0-1,0 3 1,-18 11-2429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2:33.43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5 14445,'1821'0'0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3:04:28.044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2391 0 1144,'0'0'15745,"-10"0"-15348,-237 4 113,-279 38-1,-77 12-354,185-52-137,217-4-13,11 2-69,186 0 57,0 0 0,0-1 0,0 0 0,0 0 0,1 0 0,-1-1 0,-5-1 0,6 1 4,-1 0 0,0 1 0,1 0 1,-1 0-1,0 0 0,0 0 0,-5 0 0,8 1-5,-7 0-740,8 18 688,-7 204 128,3-172-46,-3 0 1,-18 71 0,9-53-19,-12 123 0,28-191-4,-12 88-5,5-34 7,-3 74 1,10 548-26,2-650 19,0 0 1,2-1-1,1 0 0,9 28 0,7 32-2,21 238 6,-24-145 4,7 102 6,-19-147-4,13 213 14,-6 79-18,-11-401 397,-3-46-5024,0 16 4002,-1 0 1,0 0-1,0-1 1,-1 2 0,0-1-1,0 0 1,-5-6-1,-20-20-5641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3:04:32.460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0 154 3185,'0'0'7016,"14"0"-6791,653-4 1182,-597 2-1384,-1-3 0,71-15 0,134-40 10,-118 24-7,-105 26-28,1 3-1,-1 1 1,1 3-1,0 2 1,62 7 0,-85-1-1,0 0 0,31 12 0,-38-10 8,1-1 1,-1-1-1,1 0 1,40 1-1,111-6-161,-173 0 154,-1 1 0,1-1-1,0 1 1,0-1 0,-1 1 0,1-1-1,-1 1 1,1-1 0,-1 1-1,1 0 1,-1-1 0,1 1 0,-1 0-1,1 0 1,-1-1 0,0 1 0,1 0-1,-1 0 1,0-1 0,0 1 0,0 0-1,0 0 1,0 0 0,1 0-1,-1-1 1,-1 1 0,1 0 0,0 1-1,0 34 245,-1-26-234,1 51 65,2 0 0,18 100 0,11-27-62,75 198-1,9 18 0,-88-251-15,-5 1 1,-4 1-1,-5 1 0,1 185 1,-14 306 35,-2-559-22,-1 0 1,-14 59 0,-3 22 9,19-68-25,1-46-48,0 8 69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3:04:34.541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 2871 6953,'0'0'3667,"0"0"-3604,0 1 0,0-1 0,0 1 0,-1-1 0,1 1 0,0-1 0,0 1 0,0-1 0,0 1 1,0-1-1,0 1 0,1-1 0,-1 1 0,0-1 0,0 1 0,0-1 0,0 1 0,0-1 0,1 0 0,-1 1 0,0-1 1,1 1-1,-1-1 0,0 0 0,1 1 0,16 7-38,0 0 0,0-1 0,1-1 0,0-1-1,31 5 1,8-2 45,0-3-1,108-4 1,-80-2-60,52-6 27,261-48 0,-307 40-26,203-42 4,57-10 4,-250 53-10,152-2-1,-218 16-6,-13-1 0,0 0 0,1 2-1,-1 0 1,0 2 0,0 0 0,-1 2-1,38 12 1,-37-7 3,-1 2-1,0 0 1,0 1 0,22 20-1,67 68 62,-38-33 649,-72-82-132,-10-345-385,3 213-176,-5-789-38,16 851 6,3 1 0,21-95 0,53-162-28,24-147 34,-98 406 7,-4-84 0,-3 126-1,0 35-16,0 0 0,0 0-1,0 1 1,0-1 0,-1 0-1,0 0 1,1 0 0,-1 1 0,-1-1-1,1 0 1,0 1 0,-1-1 0,0 1-1,0 0 1,0 0 0,0-1-1,0 1 1,-1 0 0,-4-4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23:04:36.005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58 1 7578,'0'0'2348,"13"38"-2064,39 124 78,-48-151-290,-1 0 1,0 1 0,0-1-1,-1 1 1,-1-1 0,0 1-1,-1 16 1,0 1 110,2 463 996,-13-355-1041,-35 168 1,6-56-15,13 37 257,11 291 0,16-570-373,-1 22 47,1 0 0,1-1 0,2 1 0,0-1 0,2 0 0,15 47 0,-14-58-3,2 0-1,0 0 1,1-1 0,15 21 0,-19-32-41,1-1 1,0 0 0,0 0 0,0 0 0,0-1-1,1 0 1,0 0 0,-1-1 0,12 3-1,0 1 33,0 0-20,1-1 1,-1-1-1,1-1 1,25 1-1,81-2 93,-76-3-83,1711 8 101,-1120-7-118,93 2-11,-678-1-7,70 10 0,-107-8 0,0 0 0,0 2 1,-1 0-1,1 1 1,-1 1-1,-1 0 1,26 16-1,-10 4-17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26.6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367 130 2601,'0'0'2525,"0"-6"-2649,-3-16 5431,-25-8-3743,25 25-1491,0 1-1,-1 0 0,1 0 1,-1 0-1,0 0 0,0 1 1,-1 0-1,1-1 0,-1 2 1,1-1-1,-1 0 0,0 1 1,0 0-1,0 0 0,-7-1 1,-31-5 501,-1 2 0,-48 0-1,89 8-557,0-1-1,1 1 0,-1 0 0,0 0 1,0 1-1,1-1 0,-1 1 0,1-1 1,0 1-1,0 0 0,0-1 0,0 1 0,-2 5 1,-2 2 23,1-3-31,0 1 0,1-1 0,0 1 0,1 0 1,-1 1-1,2-1 0,-1 1 0,1-1 1,-1 14-1,0 10-6,2 41 0,1-48 8,0 125 28,0-147-36,1 0-1,0 0 1,0 1-1,0-1 1,0 0-1,0 0 1,1 0-1,-1 0 0,1 0 1,0-1-1,0 1 1,0 0-1,0-1 1,0 1-1,0-1 1,1 0-1,-1 0 1,5 3-1,4 3 12,0-1 0,1 0 0,14 5 0,-5-3-2,1-1 0,0-1 0,1-1 0,-1-1 0,1-1 0,0-2 0,43 1 0,-65-3-7,1 0 0,-1-1-1,1 1 1,-1 0 0,1-1 0,-1 0-1,1 1 1,-1-1 0,1 0 0,-1 0-1,0 0 1,1 0 0,-1 0-1,0 0 1,0 0 0,0 0 0,0 0-1,0-1 1,0 1 0,1-2-1,18-36 47,-8 15-24,-6 14-18,0-1 1,-1 0-1,-1-1 1,0 1-1,0-1 1,-1 0-1,0 0 1,0-15-1,0 0 11,-2 0 1,-5-45-1,2 63-14,-1 0 0,0 0 0,0 0 0,-1 1 0,0 0 0,-1 0 0,0 0 0,0 0 0,0 1 0,-1 0-1,0 0 1,-12-10 0,16 16-6,-1 0-1,1 0 1,0 0-1,0 1 1,-1-1-1,1 1 1,-1 0-1,1-1 1,0 1-1,-1 0 1,1 0-1,-1 1 1,-2 0-1,-6-1-1730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28.3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344 150 3809,'0'0'5010,"-4"-9"-4766,-31-61 810,32 65-829,0 1 1,0 0-1,-1 0 1,0 0-1,0 0 1,0 0-1,0 1 1,0 0-1,-1 0 1,1 0 0,-1 0-1,-5-2 1,2 2-185,0-1 1,0 1-1,0 0 1,0 1 0,0 0-1,0 0 1,-13-1 0,13 3 23,-1 0 0,1 1 1,-1 0-1,1 0 0,-1 0 1,-15 6-1,19-5-47,1 1 0,0-1 1,0 1-1,0 0 0,0-1 1,0 2-1,1-1 0,-1 0 1,1 1-1,0 0 0,0-1 1,0 1-1,1 0 0,-3 5 1,-2 8 20,0 0 0,1 0 1,0 1-1,2 0 0,0 0 1,1 0-1,1 1 0,1-1 1,1 1-1,0-1 0,5 35 1,-2-44-19,-1-1 0,1 1 0,0-1-1,1 0 1,0 0 0,0 0 0,1 0 0,0-1 0,0 1 0,1-1 0,0-1 0,8 8 0,-9-10-12,1 0 1,0-1-1,0 1 1,1-1-1,-1-1 0,0 1 1,1-1-1,0 0 1,8 1-1,2 0-16,1 0-1,26 0 1,94-3-2,-136-1 11,1 1 1,-1 0-1,0-1 1,1 0 0,-1 1-1,0-1 1,1 0 0,-1 0-1,0 0 1,0-1-1,0 1 1,0 0 0,0-1-1,0 1 1,0-1 0,-1 0-1,1 0 1,0 0-1,-1 1 1,0-2 0,1 1-1,-1 0 1,0 0 0,0 0-1,0 0 1,0-1-1,0 1 1,-1 0 0,1-3-1,2-7 16,-1 1 1,0-1-1,-1 0 0,0-17 0,0 17-9,-2 1 1,1 0 0,-1-1-1,-1 1 1,0 0-1,-1 0 1,0 0 0,0 0-1,-1 0 1,-7-11-1,5 9 9,0 1-1,-2 0 1,-13-17-1,17 24-2,-1 0 0,0 0-1,0 1 1,0-1-1,-1 2 1,0-1 0,0 0-1,0 1 1,-10-4-1,-29-15 26,43 21-85,0-1 1,0 1 0,1 0 0,-1-1 0,0 1-1,1-1 1,-1 0 0,1 1 0,0-1-1,-1 0 1,1 0 0,0 0 0,0 0-1,0 0 1,1 0 0,-1 0 0,0 0-1,1 0 1,-1 0 0,1-3 0,0 4-23,0 1 0,0 0 0,0 0 0,0-1 0,0 1 0,1 0 0,-1 0 0,0-1 0,0 1 0,0 0 0,0 0 0,1 0 0,-1-1 0,0 1 0,0 0 0,1 0 0,-1 0 0,0 0 0,0 0 0,1-1 0,-1 1 0,0 0 0,0 0 0,1 0 0,-1 0 0,0 0 0,0 0 0,1 0 1,-1 0-1,0 0 0,0 0 0,1 0 0,-1 0 0,0 0 0,1 0 0,-1 0 0,0 0 0,1 1 0,2-1-822,13 0-4115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29.8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329 64 3777,'0'0'2032,"-7"-3"-1096,-22-14-7,20 11-594,0 1 0,0-1 0,0 1 0,-1 1 0,0 0 0,0 0 0,0 1 0,-20-4 0,24 7-165,-1 0 1,0 0-1,1 1 0,-1 0 1,1 0-1,-1 0 1,1 1-1,-9 3 0,11-2-137,1-1 0,-1 0-1,1 1 1,-1 0 0,1-1-1,0 2 1,0-1 0,1 0-1,-1 0 1,1 1-1,-1-1 1,1 1 0,0 0-1,-2 6 1,-39 70 459,19-40 55,22-33-531,1-1 0,-1 1 0,1-1 0,0 1 0,1 0 0,0-1 0,0 1 0,0 0 0,2 7 0,0 11 11,-4 37 106,1-30 10,4 63 1,-2-92-133,0-1 1,0 0-1,0 1 0,0-1 1,0 0-1,0 0 1,1 1-1,-1-1 1,1 0-1,0 0 1,-1-1-1,1 1 0,0 0 1,0-1-1,0 1 1,0-1-1,1 1 1,-1-1-1,0 0 0,1 0 1,-1 0-1,3 0 1,8 4 40,0-1-1,23 3 1,-34-6-45,31 3-19,1-2 0,57-3 0,-29-1 115,-58 3-106,0-1 0,0 0 1,-1-1-1,1 1 0,0-1 1,-1 0-1,1 1 0,0-2 1,-1 1-1,1 0 0,-1-1 1,1 1-1,-1-1 0,0 0 1,0 0-1,0-1 0,3-2 0,-3 1-1,0 0 0,0 0 0,0 0 0,-1-1 0,0 1-1,0-1 1,0 0 0,0 0 0,-1 0 0,1 0 0,-1 0-1,0-6 1,3-26-43,-2 1-1,-5-61 0,2 86 42,-1 0 0,0 0-1,-1 1 1,0-1-1,-1 1 1,0 0-1,-1 0 1,0 0 0,0 1-1,-14-18 1,14 20 11,-1 0 1,1 0-1,-2 1 1,1-1-1,-1 1 0,0 1 1,0 0-1,-1 0 1,0 0-1,1 1 1,-2 0-1,1 0 0,-14-4 1,12 6 139,7 2-262,1 0 0,0-1-1,-1 1 1,1-1-1,0 0 1,0 0-1,-1 1 1,1-2 0,0 1-1,-3-2 1,4 2-244,0-1 1,0 0 0,0 0 0,0 1-1,1-1 1,-1 0 0,0 0-1,1 0 1,-1 0 0,1 1-1,0-1 1,0 0 0,0 0 0,0 0-1,0-4 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1.5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345 39 856,'0'0'4413,"-15"-6"-3887,-46-17 534,54 21-748,1 0 0,-1 1-1,1-1 1,-1 1 0,1 1 0,-1-1 0,0 1 0,0 0 0,-9 2 0,-8-1 915,22 0-1173,0-1-1,-1 1 1,1 0 0,0 0 0,0-1-1,0 1 1,0 1 0,0-1-1,0 0 1,0 0 0,1 1 0,-1-1-1,0 1 1,-1 2 0,-24 27 229,24-27-192,-12 18-24,2 1 0,0 1 1,1-1-1,2 2 0,0-1 0,2 2 0,1-1 0,0 1 0,-3 35 0,9-57-49,0 0-1,1 1 0,-1-1 1,1 0-1,0 0 1,0 1-1,1-1 0,-1 0 1,1 0-1,0 1 1,0-1-1,0 0 0,0 0 1,1 0-1,0 0 0,0 0 1,0-1-1,0 1 1,0 0-1,1-1 0,4 5 1,24 20 7,2-1 0,1-2 0,1-2 0,1-1 0,66 30 1,-87-47-74,1-1 0,0 0 0,0-1 0,0-1 0,1-1 1,27-1-1,-41 0 43,0 0 0,0 0 1,0-1-1,0 1 0,0-1 1,0 0-1,0 1 0,0-2 0,0 1 1,0 0-1,-1 0 0,1-1 1,0 0-1,-1 1 0,1-1 1,2-3-1,-1 1-8,-1-1 0,1 1 0,-1-1 1,0 1-1,-1-1 0,1 0 0,-1 0 0,3-8 1,0-3 5,-2-1 1,0 1 0,0-1 0,-2 0 0,0-17 0,1-23 56,0 35-44,-2 1 0,0-1 0,-1 0 0,-6-33 0,6 51-1,0-1 0,0 1 0,-1 0 0,0 0 0,1 1 0,-1-1-1,0 0 1,-1 1 0,1-1 0,-1 1 0,0-1 0,1 1 0,-2 0 0,1 0 0,0 1 0,-7-5 0,1 2 41,0 1 0,0 0 0,-1 1 0,0 0 0,-13-2 0,-22-7 51,43 12-165,0 0-1,0-1 1,1 1 0,-1-1-1,0 0 1,1 1 0,-1-1-1,1 0 1,-1 0-1,1 0 1,-1 0 0,1 0-1,0 0 1,0-1 0,-1 1-1,1 0 1,0-1-1,0 1 1,0-1 0,0 1-1,0-1 1,1 1 0,-1-1-1,0 0 1,1 1-1,-1-1 1,1 0 0,0 1-1,0-1 1,-1 0 0,1 0-1,0 1 1,0-1-1,0 0 1,1 0 0,0-2-1,-1-9-3443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2.7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449 123 4033,'0'0'6263,"-5"-5"-5762,-8-9-35,0 1 0,-1 0 1,0 2-1,-24-16 0,29 21-339,0 1 0,0 1 1,0 0-1,-1 0 0,0 1 0,1 0 0,-1 0 1,0 1-1,-1 1 0,-15-1 0,1 1-14,17 0-79,-1 0 0,1 1 0,0 1 0,-9 0 0,15 0-30,0-1 1,0 1-1,-1 0 1,1-1 0,0 1-1,0 0 1,0 0-1,0 1 1,0-1-1,0 0 1,0 1 0,1-1-1,-1 1 1,0-1-1,1 1 1,-1 0-1,1 0 1,-2 3 0,-19 35 91,1 2 0,3 0 0,1 0 1,-18 76-1,34-112-89,0 0 1,0 1-1,0-1 1,1 0-1,-1 1 1,2-1-1,-1 1 1,1-1-1,2 12 1,-1-14-3,0 0 1,0 0-1,0 0 1,0 0-1,1 0 1,-1 0-1,1 0 1,0-1-1,0 1 1,1-1-1,-1 0 1,1 0-1,7 4 1,3 2-1,0-1 0,1 0 0,0-1-1,1-1 1,-1-1 0,1 0 0,1-1 0,22 3 0,12-2-54,71-2 0,-97-3 10,-22 1 30,1-2 0,0 1 0,0 0 0,0-1 0,-1 0 0,1 0 0,0 0 0,-1 0 0,1 0 1,0-1-1,-1 0 0,0 1 0,1-1 0,-1-1 0,0 1 0,0 0 0,3-4 0,-2 2-4,-1-1-1,1 0 1,-1 0-1,0 0 1,0 0 0,-1-1-1,1 1 1,-1-1-1,-1 1 1,2-7-1,1-8-1,-2 1 0,0 0 0,-1-1-1,-2 1 1,-3-36 0,2 46 15,0-1 0,-1 1 0,0 0 0,0 0 1,-1 0-1,0 0 0,-1 1 0,1-1 0,-10-10 1,3 4 2,-2 1 0,1 0 0,-29-22 0,38 34-1,1 0 0,0 0 0,-1 0 0,1 1 0,-1-1 0,1 1 0,-1 0 0,1 0 0,-1 0 0,0 0 0,-5 0 0,8-18-3069,1 9 209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3.4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1 3569,'0'0'8956,"0"8"-8001,-15 492 1715,21-502-3230,-4-1 277,1 1-1,-1-1 1,0 0 0,0 0-1,0 1 1,0-1 0,0 0-1,-1-1 1,1 1 0,0-4-1,6-16-3947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2:36.23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95 78 4065,'0'0'1484,"-6"0"-1372,-83 13 9005,105-14-9003,1-1 1,26-6-1,-26 4-71,0 1 0,31-1 0,203-5 128,-187 9-166,235-9 180,-30-8-99,-153 12-50,45 4 10,23-2 20,-134-4-38,-37 4 9,0 1 1,0 0 0,23 1-1,-37-1 120,1 1-179,1 1-1,-1 0 1,0 0-1,0 0 1,0-1-1,0 1 1,0 0 0,0 0-1,0 0 1,0-1-1,0 1 1,0 0-1,0 0 1,0-1 0,0 1-1,0 0 1,0 0-1,0 0 1,0-1-1,0 1 1,0 0-1,-1 0 1,1 0 0,0-1-1,0 1 1,0 0-1,0 0 1,0 0-1,0 0 1,-1 0-1,1-1 1,0 1 0,0 0-1,0 0 1,0 0-1,-1 0 1,1 0-1,0 0 1,0 0-1,0-1 1,-1 1 0,1 0-1,0 0 1,0 0-1,0 0 1,-1 0-1,1 0 1,0 0 0,0 0-1,-1 0 1,1 0-1,0 0 1,0 0-1,-1 1 1,-18-1-3652,-7 0-4701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5.7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246 96 3937,'0'0'3827,"0"-4"-2990,0 1-682,-1 0 0,0 1 0,0-1 0,0 0 1,0 0-1,-1 0 0,1 1 0,-1-1 1,1 0-1,-1 1 0,0-1 0,0 1 0,0 0 1,0 0-1,-1 0 0,1 0 0,-1 0 1,1 0-1,-1 1 0,0-1 0,1 1 0,-1 0 1,-6-2-1,3 0-41,-1 0 0,0 1 0,0 0 0,0 1 0,0 0 0,-1 0 0,1 0 0,0 1 0,0 0 0,-10 1 0,15 0-117,-1 0 0,1 1 0,-1-1-1,1 1 1,0-1 0,-1 1 0,1 0-1,0 0 1,0 0 0,0 0 0,1 1 0,-1-1-1,-2 5 1,-19 36 135,10-13-73,-15 59-1,24-76 4,2 1 1,0 0-1,0 0 0,1 0 0,1 0 0,3 28 0,-2-39-57,0 0 0,0 0 0,0 0 0,1-1 0,0 1 0,-1 0 0,1-1 0,0 1 0,0-1-1,1 0 1,-1 1 0,0-1 0,1 0 0,-1-1 0,1 1 0,0 0 0,-1-1 0,1 1 0,4 1 0,8 3 14,0-1 1,22 6-1,-5-4-52,1-2-1,0-1 0,66-1 1,-98-3 34,0-1 1,0 1-1,0 0 0,0-1 1,0 0-1,0 1 0,0-1 1,-1 0-1,1 1 1,0-1-1,0 0 0,-1 0 1,1 0-1,0 1 1,-1-1-1,1 0 0,-1 0 1,0 0-1,1 0 1,-1 0-1,1 0 0,-1 0 1,0 0-1,0 0 1,0 0-1,0-2 0,5-31 43,-5 33-44,1-155 117,-2 83-50,1 69-61,0 0 0,-1 0 0,1 1 0,-1-1-1,0 0 1,-1 1 0,1-1 0,0 1 0,-1-1 0,0 1 0,0 0 0,0 0-1,0 0 1,0 0 0,-1 0 0,1 0 0,-4-2 0,-6-5 18,0 1 0,-25-16 0,12 10-3,-2-1 40,16 13-3572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6.5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1 3489,'0'0'6791,"0"3"-6341,-15 169 1882,9-128-2052,-4 145 120,10-188-506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7.8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226 99 3369,'0'0'775,"4"0"-767,20 0 6306,-38 0-4995,-152 0 159,165 0-1466,-1 1 0,1 0 0,-1-1 0,1 1-1,-1 0 1,1 0 0,0-1 0,-1 1 0,1 0 0,0 1 0,0-1 0,0 0 0,0 0 0,0 0 0,0 1 0,0-1-1,0 0 1,0 1 0,0-1 0,1 1 0,-2 1 0,-14 40 173,13-35-168,-4 14 23,1 1 0,1-1-1,1 1 1,1 0 0,1 1 0,0 27 0,2-41-35,0-2 63,0 0 0,0 0 1,1 0-1,3 15 0,-3-20-42,1 1-1,0 0 1,-1-1 0,1 1-1,1-1 1,-1 0-1,0 0 1,1 0-1,0 0 1,-1 0-1,1 0 1,5 3-1,9 5 7,-1-2-1,2 1 0,-1-2 1,1 0-1,34 9 1,-44-15-32,0 0 1,0-1 0,1 0 0,14 0-1,-21-1 0,1 0-1,0 0 1,0 0-1,0-1 1,0 1-1,0-1 1,0 0-1,-1 1 1,1-1-1,0 0 0,0-1 1,-1 1-1,1 0 1,-1-1-1,1 0 1,2-2-1,4-7-1,-2-1 1,0 1-1,0-2 0,-1 1 1,-1 0-1,0-1 0,-1 0 0,0 0 1,-1-1-1,3-19 0,-2-15-11,-3-80-1,-2 70 20,1 55-5,0-1 0,0 1 1,0 0-1,-1-1 0,0 1 0,0 0 0,0-1 0,0 1 0,0 0 0,-1 0 0,1 0 1,-1 0-1,0 0 0,0 1 0,0-1 0,-4-4 0,2 3 1,-1 0-1,0 1 1,0-1 0,0 1-1,-1 0 1,1 0 0,-1 1-1,-8-3 1,-4 0 7,0 1 0,-1 0 0,1 2 0,-37-1 0,54 3-42,1 0 0,0 0-1,0 1 1,-1-1 0,1 0 0,0 0 0,-1 0 0,1 0-1,0 0 1,0 0 0,-1 0 0,1 0 0,0 0 0,-1 0 0,1-1-1,0 1 1,0 0 0,-1 0 0,1 0 0,0 0 0,0 0-1,-1 0 1,1-1 0,0 1 0,0 0 0,-1 0 0,1 0-1,0-1 1,0 1 0,0 0 0,-1 0 0,1 0 0,0-1 0,0 1-1,0 0 1,0-1 0,0 1 0,0 0 0,0 0 0,-1-1-1,1 1 1,0 0 0,0-1 0,0 1 0,0 0 0,0 0 0,0-1-1,0 1 1,0 0 0,1-1 0,-1 1 0,0 0 0,0 0-1,0-1 1,0 1 0,0 0 0,1-1 0,10-11-5167,2 6 826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9.2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282 105 3441,'-1'-1'5061,"-5"-5"-4450,-4 4-300,-1-1 72,0 0-1,0 1 1,0 0-1,-1 1 1,1 0-1,-1 1 1,1 0-1,-20 3 1,28-2-348,0 1-1,0-1 1,0 1 0,1 0 0,-1 0-1,0 0 1,1 0 0,-1 0 0,1 0 0,0 1-1,-3 3 1,-22 34 120,18-26-100,-7 11 147,-16 35 1,27-52-139,2 1 0,0 1 0,0-1 0,0 0 1,1 1-1,1-1 0,-2 20 0,2 8 22,0-21-18,0 0 0,3 25 0,-1-37-51,-1 1-1,1-1 1,0 0 0,1 0 0,-1 0 0,1 0-1,-1 0 1,1 0 0,0 0 0,1-1 0,-1 1-1,0-1 1,1 1 0,4 3 0,3 1 9,0-1 1,0 0 0,1 0-1,0-1 1,0-1-1,0 1 1,1-2-1,-1 0 1,1 0-1,20 3 1,5-2 0,0-2-1,47 0 1,-80-4-25,0 1-1,0-1 1,0 0 0,0 1 0,-1-2-1,1 1 1,0 0 0,0-1-1,-1 0 1,1 1 0,-1-2 0,0 1-1,0 0 1,0-1 0,0 1 0,0-1-1,0 0 1,0 0 0,-1 0-1,0 0 1,1 0 0,-1-1 0,0 1-1,-1-1 1,1 1 0,-1-1 0,2-6-1,4-10 8,-2-1 0,-1 0 1,4-39-1,-7 45-3,2-8-4,1 0 4,-2-1-1,0 1 0,-2-1 1,-1 0-1,-3-25 0,-1 35-1,-1 1 1,0 0-1,-1 0 0,0 0 0,-1 1 0,-1 0 1,-15-18-1,6 8-6,13 15 5,-1-1 0,0 1 0,0 0 1,-1 1-1,0-1 0,-8-5 0,14 12-38,1 0 0,0 0 0,0 0 0,0 0 0,-1 0 0,1 0 0,0-1 0,0 1 0,0 0 1,-1 0-1,1 0 0,0 0 0,0 0 0,0 0 0,-1 0 0,1 0 0,0 0 0,0 0 0,0 0 0,-1 0 1,1 0-1,0 0 0,0 0 0,0 1 0,-1-1 0,1 0 0,0 0 0,0 0 0,0 0 0,-1 0 0,1 0 0,0 1 1,0-1-1,0 0 0,0 0 0,0 0 0,-1 0 0,1 1 0,0-1 0,0 0 0,-3 14-946,2 18-701,1-27 1060,0 27-3557,-3 0-614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0.0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 1 3401,'0'0'10162,"0"5"-9754,-2 25-26,-2 0 1,-13 54-1,4-25-274,4-9-345,2 0 1,-1 73-1,8-122 95,0 0 0,0 0 0,0 0 0,0-1-1,0 1 1,0 0 0,0 0 0,0-1 0,1 1-1,-1 0 1,0 0 0,1-1 0,-1 1 0,0 0-1,1 0 1,-1-1 0,1 1 0,-1-1 0,2 2-1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0.7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0 3633,'0'0'7737,"0"24"-6874,0 169 1307,0-182-1996,0 34 227,-1 0-1,-2-1 1,-10 50-1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2.4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 1 3201,'0'0'6712,"0"5"-5760,-3 50 774,-12 63 1,4-43-1575,-7 36 76,9-67-316,2 0 0,-1 59 0,8-103 59,0 1 0,0 0 0,0-1 0,0 1 0,1-1 0,-1 1 0,0 0 0,0-1 0,0 1 0,0 0 0,1-1 0,-1 1 0,0-1 0,1 1 0,-1-1 0,0 1 0,1-1 0,-1 1 0,1-1 0,-1 1 0,1-1 0,-1 0 1,1 1-1,-1-1 0,1 0 0,-1 1 0,1-1 0,-1 0 0,1 1 0,0-1 0,0 0 0,22 1-3407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3.5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356 89 3145,'0'0'6381,"-6"-6"-5904,2 0-422,0 1 31,0 0-1,0 0 1,0 0 0,-1 0-1,1 1 1,-1-1 0,-1 1 0,1 1-1,0-1 1,-1 1 0,-11-6-1,-23 2 403,0 1-1,-65-1 0,102 8-484,0-1-1,1 1 0,-1-1 1,0 1-1,1 0 1,-1 0-1,0 0 1,1 0-1,0 1 1,-1-1-1,1 1 1,0-1-1,-1 1 1,1 0-1,0 0 1,0 0-1,1 0 1,-1 0-1,0 1 1,1-1-1,-1 0 1,1 1-1,0-1 1,0 1-1,0-1 1,-1 6-1,-4 9 4,1 0 1,2 0-1,-3 20 0,3-18 30,-3 27 130,2 0 1,2 0-1,5 56 1,-3-97-152,2 0 1,-1-1-1,0 1 1,1 0-1,0-1 1,0 1-1,0-1 1,1 0 0,0 0-1,-1 0 1,1 0-1,1 0 1,-1-1-1,0 1 1,1-1 0,0 0-1,0 0 1,0 0-1,0 0 1,7 2-1,-1 1 15,0-1-1,0-1 1,1 0-1,0-1 1,-1 0-1,1 0 1,0-1-1,13 1 1,88-3 7,-109 0-53,0 0 1,0 0-1,-1 0 1,1-1-1,0 0 1,0 1-1,-1-1 1,1 0-1,0 0 1,-1-1-1,1 1 1,-1 0-1,1-1 1,-1 0-1,0 1 1,1-1-1,-1 0 1,2-2-1,-1-1-19,1 0-1,-1 0 1,0 0-1,0-1 1,0 1-1,-1-1 1,0 1-1,2-8 0,1-7-34,-2 0-1,0 0 0,-1 0 0,-1-23 1,-1 32 68,1-6 1,-1 0 0,0 0 1,-1 0-1,-1 0 0,-1 0 1,-1 0-1,0 1 0,-10-27 1,7 25-2,5 14 12,1 0 0,-1 0 0,1 0-1,-1 0 1,-1 0 0,1 0 0,-1 0 0,-3-3-1,6 6-31,10 23-7960,-6-13 7155,7 8-534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4.5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289 72 2881,'0'0'933,"0"-4"-74,0 1-856,1 2 138,-1-1 0,0 0 0,0 1 0,0-1 0,0 0 0,0 0 0,0 1 0,-1-1 0,1 0 0,-1 0 0,1 1 0,-1-1 0,1 0-1,-1 1 1,0-1 0,0 1 0,0-1 0,0 1 0,0 0 0,0-1 0,0 1 0,0 0 0,-1-1 0,1 1 0,0 0 0,-1 0 0,1 0 0,-1 0 0,-2-1 0,-2-1 97,-1 0 1,1 1 0,0-1 0,-1 1 0,1 0 0,-1 1 0,1 0 0,-1 0 0,0 0 0,0 1 0,1 0-1,-1 0 1,-10 2 0,14-1-221,0-1-1,0 1 1,0 0-1,0 1 1,0-1-1,0 0 1,0 1-1,0 0 1,0 0-1,1-1 1,-1 2-1,1-1 1,-4 4-1,-29 37 65,21-23-30,6-10-5,0 0-1,2 1 1,-1 0-1,1 0 1,1 1-1,0 0 1,0 0-1,1 0 1,-3 18-1,2 2 153,2 1 1,1 47-1,3-75-172,0-1 1,0 0-1,0 0 1,1 0-1,0 1 1,-1-1-1,1-1 1,1 1-1,-1 0 0,1 0 1,-1-1-1,1 0 1,0 1-1,0-1 1,0 0-1,1-1 1,-1 1-1,1 0 0,-1-1 1,8 4-1,9 5 58,0-1 0,34 12 0,-34-17-69,-1 0 1,0-2-1,1 0 1,0-2 0,0 0-1,21-2 1,-15 1-21,-20 0-21,-1 0 1,0-1 0,1 1 0,-1-1-1,0 0 1,0 0 0,0-1-1,0 0 1,0 0 0,0 0-1,0 0 1,-1-1 0,1 1-1,-1-1 1,1-1 0,-1 1-1,0 0 1,-1-1 0,1 0-1,4-6 1,-3 3-10,-1 0 0,0 0 1,-1-1-1,0 0 0,0 1 0,0-1 0,-1 0 0,0-1 0,-1 1 0,1 0 1,-2-1-1,1-10 0,-1-10 44,1 2-23,-2-1 0,-1 1 0,-6-38 0,6 56-6,-1 0-1,0 1 1,0-1-1,-1 1 1,0-1-1,0 1 1,-1 0 0,0 1-1,0-1 1,-1 1-1,0 0 1,0 1-1,0-1 1,-11-6 0,12 9 11,0 0 0,0 1 0,-1 0 0,1 1 0,-1-1 0,0 1 0,0 0 0,0 0 0,0 1 0,0 0 0,0 0 0,-9 0 0,-25 0-5836,30 1 2932,2 0 1599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5.6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 0 2761,'0'0'9748,"0"11"-8943,-10 160 1070,3-77-1498,-14 85 243,21-178-671,0-1 0,0 1 0,0-1 0,-1 0-1,1 1 1,0-1 0,0 0 0,0 1 0,0-1 0,0 1 0,0-1 0,0 0-1,1 1 1,-1-1 0,0 1 0,0-1 0,0 0 0,0 1 0,0-1 0,0 0-1,1 1 1,-1-1 0,0 0 0,0 1 0,1-1 0,-1 0 0,0 0 0,0 1-1,1-1 1,-1 0 0,0 0 0,1 1 0,12-1-5202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2:42.787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0 196 3489,'0'0'4521,"3"0"-4113,19-5 5118,-13-2-5987,-6 7 501,0-1 0,1 1 0,-1-1 1,0 1-1,1 0 0,-1 0 0,0 0 0,6 1 0,-3 0-10,119-10 214,-1-1 192,173 7 276,-280 1-671,0 0-1,0-2 1,0 0 0,0-1-1,29-13 1,-15 7-5,19-7 11,97-20 1,-107 30-34,96-13 24,-46 11-6,-38 3 28,53 0 0,424 1 548,-501 9-255,-18-1-869,-38-1-6988,-3-1 2583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6.6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344 65 3273,'0'0'5541,"-5"-6"-5237,-14-17-25,18 22-227,0 0 1,0 0 0,0 0-1,0 0 1,-1 0 0,1 1 0,0-1-1,0 0 1,0 1 0,-1-1-1,1 1 1,0-1 0,-1 1-1,1 0 1,-2-1 0,-6-1 299,-7-3 25,0 0 1,0 2 0,0 0 0,0 0 0,0 2 0,0 0 0,-1 1-1,-29 3 1,41-3-371,1 1 0,-1 0 0,0 0 0,0 0 0,1 0 0,-1 1 1,1 0-1,0 0 0,-1 0 0,1 0 0,0 1 0,0 0 0,0 0 0,1 0 0,-1 0 0,1 0 0,-1 1 0,1-1 0,-3 6 0,2-2 19,0-1 0,1 1 0,0 0 1,0 0-1,0 0 0,1 0 0,0 1 0,1-1 1,-1 1-1,1-1 0,1 12 0,-1 13 34,1 0 66,5 53-1,-3-74-100,0 0-1,1 0 1,0 0 0,1 0 0,0-1-1,0 1 1,1-1 0,10 14 0,-11-17-3,0 0 0,1-1 0,0 1 0,1-1 0,0 0 0,0-1 0,0 1 0,0-1 0,1 0 0,0-1 0,0 0 0,0 0 0,0 0 0,1-1 0,0 0 0,-1 0 0,1-1 0,0 0 0,0-1 0,0 1 0,1-2 0,-1 1 0,0-1 0,15-2 0,-20 1-18,1 0 0,-1 0 0,1 0 0,-1-1 0,1 0 0,-1 0 0,0 0 0,0 0 0,0 0 0,0 0 0,0-1 0,-1 0 0,1 1 0,-1-1 0,0 0 0,1 0 0,-1-1 0,-1 1 0,1 0 0,0 0 0,1-8 0,2 0 4,-2-1 0,1 0 0,-2 0 0,1 0 0,0-18 0,-2 10-3,-1 1 0,-3-33 0,1 44-3,0-1-1,0 0 1,0 1 0,-1 0 0,-1 0 0,1 0-1,-1 0 1,-7-9 0,-19-24-1,21 31-12,0-1 0,1-1 1,1 1-1,0-1 0,-9-20 0,15 31-75,0 0 1,1-1-1,-1 1 1,1 0-1,-1 0 0,1-1 1,0 1-1,-1 0 1,1-1-1,0 1 1,0 0-1,0-1 0,0 1 1,0 0-1,0-1 1,0 1-1,0 0 0,1-1 1,-1 1-1,0 0 1,1 0-1,-1-1 0,1 1 1,0 0-1,-1 0 1,1 0-1,0 0 1,0-1-1,0 1 0,0 0 1,-1 1-1,1-1 1,2-1-1,1 0-842,0 1 0,1 0 1,-1 0-1,1 0 0,-1 0 0,1 1 1,-1 0-1,7 0 0,0 0-421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8.1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0 2521,'0'0'1105,"-3"3"-1100,-17 27 10251,18-18-8733,2 526-236,1-536-1528,1-1 0,-1 0 1,0 0-1,1 0 0,-1 0 1,1 0-1,-1 0 0,1 0 0,0-1 1,-1 1-1,1 0 0,0-1 1,-1 1-1,1-1 0,0 0 0,0 0 1,2 1-1,-3-24-8826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9.0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3849,'0'0'5901,"14"2"-708,-14 436-4729,1-433-684,-1 0 0,1 0-1,0 1 1,0-1-1,1 0 1,-1 0 0,1 0-1,3 5 1,-2-5-835,-1 0 1,0 0-1,0 0 0,-1 0 0,0 0 1,1 0-1,-2 0 0,1 7 1,-1 4-413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9.6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3065,'0'0'8707,"1"8"-7907,6 68 481,-6 125-1,-3-93-1714,3-108 269,-1 1 0,1-1 0,0 1 1,-1-1-1,1 1 0,0-1 0,-1 0 0,1 1 0,0-1 0,-1 0 0,1 0 0,0 1 0,0-1 0,-1 0 1,1 0-1,0 0 0,0 0 0,-1 0 0,1 0 0,0 0 0,0 0 0,0-1 0,14-15-6804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50.7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340 19 3065,'0'0'4326,"0"-1"-4190,0 0 0,0-1 0,-1 1 0,1-1 1,0 1-1,-1 0 0,1 0 0,-1-1 0,1 1 0,-1 0 0,0 0 0,-1-3 1,-227 4 2499,227 1-2618,-1 0 1,0-1-1,0 1 0,1 0 1,-1 1-1,1-1 0,-1 0 0,1 1 1,0-1-1,-1 1 0,1 0 1,0 0-1,0 0 0,0 0 0,1 0 1,-1 0-1,0 0 0,1 1 0,-1-1 1,1 1-1,-2 4 0,-4 9 39,0-1-1,-5 20 0,3 5 153,1 0 0,2 0 0,2 1-1,2 0 1,2 40 0,0-66-71,1-12-120,0-1 0,-1 1-1,1 0 1,0-1 0,0 1 0,1-1 0,-1 1-1,0-1 1,1 1 0,0-1 0,-1 0 0,1 0-1,0 0 1,0 0 0,0 0 0,0 0 0,1 0-1,-1-1 1,0 1 0,1-1 0,-1 0 0,1 0-1,2 1 1,8 4 55,0-1 1,1 0-1,15 2 0,-12-2-62,0-2-1,0 0 1,1-1-1,-1 0 1,0-2-1,1 0 1,19-3-1,-34 2-17,-1 0 0,0 0 0,1 0 0,-1-1 0,0 1 0,0-1 0,0 1 0,0-1 0,0 0 0,0 0 0,0 0 0,-1 0 0,1 0 0,-1 0 0,0 0 0,1-1 0,-1 1 0,1-4 0,16-45-108,-11 13 40,-1-1 0,-2 0-1,-2 0 1,-3-43 0,0 32 142,1 47-48,0 1 0,-1-1 0,0 1 0,0 0 1,0-1-1,0 1 0,0 0 0,0 0 0,0 0 0,-1 0 1,1 0-1,-1 0 0,1 0 0,-1 0 0,0 1 1,0-1-1,0 1 0,0-1 0,0 1 0,0 0 0,0-1 1,0 1-1,-1 0 0,1 1 0,-3-2 0,2 1-54,1 0-1,-1 0 1,0 0-1,0-1 1,1 1-1,-1-1 1,1 0-1,0 0 1,-1 0 0,1 0-1,0 0 1,0 0-1,0-1 1,1 1-1,-1-1 1,0 1-1,-1-4 1,2-19-3774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51.5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0 3305,'0'0'7043,"0"13"-6291,1 116 1482,-3 188-892,-4-275-2312,6-73-9551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52.1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3025,'0'0'8564,"2"12"-7464,5 57 251,-2 84-1,-6-105-1091,-1-23-322,5 48 0,8-58-744,-4-13-1567,-4-25-5579,-3 1 6805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52.9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 1 1504,'0'0'10871,"-3"18"-10299,-19 120 732,16-64-726,4 119 0,3-96-772,0-88-761,2-34-6739,-3 0 5035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26.6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367 130 2601,'0'0'2525,"0"-6"-2649,-3-16 5431,-25-8-3743,25 25-1491,0 1-1,-1 0 0,1 0 1,-1 0-1,0 0 0,0 1 1,-1 0-1,1-1 0,-1 2 1,1-1-1,-1 0 0,0 1 1,0 0-1,0 0 0,-7-1 1,-31-5 501,-1 2 0,-48 0-1,89 8-557,0-1-1,1 1 0,-1 0 0,0 0 1,0 1-1,1-1 0,-1 1 0,1-1 1,0 1-1,0 0 0,0-1 0,0 1 0,-2 5 1,-2 2 23,1-3-31,0 1 0,1-1 0,0 1 0,1 0 1,-1 1-1,2-1 0,-1 1 0,1-1 1,-1 14-1,0 10-6,2 41 0,1-48 8,0 125 28,0-147-36,1 0-1,0 0 1,0 1-1,0-1 1,0 0-1,0 0 1,1 0-1,-1 0 0,1 0 1,0-1-1,0 1 1,0 0-1,0-1 1,0 1-1,0-1 1,1 0-1,-1 0 1,5 3-1,4 3 12,0-1 0,1 0 0,14 5 0,-5-3-2,1-1 0,0-1 0,1-1 0,-1-1 0,1-1 0,0-2 0,43 1 0,-65-3-7,1 0 0,-1-1-1,1 1 1,-1 0 0,1-1 0,-1 0-1,1 1 1,-1-1 0,1 0 0,-1 0-1,0 0 1,1 0 0,-1 0-1,0 0 1,0 0 0,0 0 0,0 0-1,0-1 1,0 1 0,1-2-1,18-36 47,-8 15-24,-6 14-18,0-1 1,-1 0-1,-1-1 1,0 1-1,0-1 1,-1 0-1,0 0 1,0-15-1,0 0 11,-2 0 1,-5-45-1,2 63-14,-1 0 0,0 0 0,0 0 0,-1 1 0,0 0 0,-1 0 0,0 0 0,0 0 0,0 1 0,-1 0-1,0 0 1,-12-10 0,16 16-6,-1 0-1,1 0 1,0 0-1,0 1 1,-1-1-1,1 1 1,-1 0-1,1-1 1,0 1-1,-1 0 1,1 0-1,-1 1 1,-2 0-1,-6-1-1730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28.3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344 150 3809,'0'0'5010,"-4"-9"-4766,-31-61 810,32 65-829,0 1 1,0 0-1,-1 0 1,0 0-1,0 0 1,0 0-1,0 1 1,0 0-1,-1 0 1,1 0 0,-1 0-1,-5-2 1,2 2-185,0-1 1,0 1-1,0 0 1,0 1 0,0 0-1,0 0 1,-13-1 0,13 3 23,-1 0 0,1 1 1,-1 0-1,1 0 0,-1 0 1,-15 6-1,19-5-47,1 1 0,0-1 1,0 1-1,0 0 0,0-1 1,0 2-1,1-1 0,-1 0 1,1 1-1,0 0 0,0-1 1,0 1-1,1 0 0,-3 5 1,-2 8 20,0 0 0,1 0 1,0 1-1,2 0 0,0 0 1,1 0-1,1 1 0,1-1 1,1 1-1,0-1 0,5 35 1,-2-44-19,-1-1 0,1 1 0,0-1-1,1 0 1,0 0 0,0 0 0,1 0 0,0-1 0,0 1 0,1-1 0,0-1 0,8 8 0,-9-10-12,1 0 1,0-1-1,0 1 1,1-1-1,-1-1 0,0 1 1,1-1-1,0 0 1,8 1-1,2 0-16,1 0-1,26 0 1,94-3-2,-136-1 11,1 1 1,-1 0-1,0-1 1,1 0 0,-1 1-1,0-1 1,1 0 0,-1 0-1,0 0 1,0-1-1,0 1 1,0 0 0,0-1-1,0 1 1,0-1 0,-1 0-1,1 0 1,0 0-1,-1 1 1,0-2 0,1 1-1,-1 0 1,0 0 0,0 0-1,0 0 1,0-1-1,0 1 1,-1 0 0,1-3-1,2-7 16,-1 1 1,0-1-1,-1 0 0,0-17 0,0 17-9,-2 1 1,1 0 0,-1-1-1,-1 1 1,0 0-1,-1 0 1,0 0 0,0 0-1,-1 0 1,-7-11-1,5 9 9,0 1-1,-2 0 1,-13-17-1,17 24-2,-1 0 0,0 0-1,0 1 1,0-1-1,-1 2 1,0-1 0,0 0-1,0 1 1,-10-4-1,-29-15 26,43 21-85,0-1 1,0 1 0,1 0 0,-1-1 0,0 1-1,1-1 1,-1 0 0,1 1 0,0-1-1,-1 0 1,1 0 0,0 0 0,0 0-1,0 0 1,1 0 0,-1 0 0,0 0-1,1 0 1,-1 0 0,1-3 0,0 4-23,0 1 0,0 0 0,0 0 0,0-1 0,0 1 0,1 0 0,-1 0 0,0-1 0,0 1 0,0 0 0,0 0 0,1 0 0,-1-1 0,0 1 0,0 0 0,1 0 0,-1 0 0,0 0 0,0 0 0,1-1 0,-1 1 0,0 0 0,0 0 0,1 0 0,-1 0 0,0 0 0,0 0 0,1 0 1,-1 0-1,0 0 0,0 0 0,1 0 0,-1 0 0,0 0 0,1 0 0,-1 0 0,0 0 0,1 1 0,2-1-822,13 0-4115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9:34:22.83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0 195 3449,'0'0'3838,"33"7"-3427,113 20-26,-95-20-144,1-1 1,65-3-1,-38-3-14,986 6 663,-609-8-759,2006 5 376,-1611-51 179,-244 6-378,121-4-33,-81 4 19,185 33 138,-302 9 0,38-32 254,19-1-163,-182 33-262,-2 27-182,-247-8-75,479 37 25,-633-56-29,675-16 515,-605 9-397,462-41 345,2 27-351,-349 21-80,212 29 0,-303-16-31,282 36 14,3-28 17,-330-20-22,27-1 286,151-17 0,-185 10-1020,73-3 0,-285 10-8356,87 0 7596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2:45.40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64 6569,'0'0'4795,"1"-4"-4184,0 3-478,0 0 1,0-1 0,0 1 0,0-1 0,0 1-1,0 0 1,1 0 0,-1 0 0,0 0-1,0 0 1,1 0 0,-1 0 0,1 0 0,-1 0-1,3 0 1,32-5 514,466-20-86,-378 19-501,-1 5 0,138 15 1,-126-6-44,-1 1 4,-87-4-17,-31-3-3,0 0 1,-1 1-1,22 5 0,-30-6-85,3 0-467,-23 4-5098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29.8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329 64 3777,'0'0'2032,"-7"-3"-1096,-22-14-7,20 11-594,0 1 0,0-1 0,0 1 0,-1 1 0,0 0 0,0 0 0,0 1 0,-20-4 0,24 7-165,-1 0 1,0 0-1,1 1 0,-1 0 1,1 0-1,-1 0 1,1 1-1,-9 3 0,11-2-137,1-1 0,-1 0-1,1 1 1,-1 0 0,1-1-1,0 2 1,0-1 0,1 0-1,-1 0 1,1 1-1,-1-1 1,1 1 0,0 0-1,-2 6 1,-39 70 459,19-40 55,22-33-531,1-1 0,-1 1 0,1-1 0,0 1 0,1 0 0,0-1 0,0 1 0,0 0 0,2 7 0,0 11 11,-4 37 106,1-30 10,4 63 1,-2-92-133,0-1 1,0 0-1,0 1 0,0-1 1,0 0-1,0 0 1,1 1-1,-1-1 1,1 0-1,0 0 1,-1-1-1,1 1 0,0 0 1,0-1-1,0 1 1,0-1-1,1 1 1,-1-1-1,0 0 0,1 0 1,-1 0-1,3 0 1,8 4 40,0-1-1,23 3 1,-34-6-45,31 3-19,1-2 0,57-3 0,-29-1 115,-58 3-106,0-1 0,0 0 1,-1-1-1,1 1 0,0-1 1,-1 0-1,1 1 0,0-2 1,-1 1-1,1 0 0,-1-1 1,1 1-1,-1-1 0,0 0 1,0 0-1,0-1 0,3-2 0,-3 1-1,0 0 0,0 0 0,0 0 0,-1-1 0,0 1-1,0-1 1,0 0 0,0 0 0,-1 0 0,1 0 0,-1 0-1,0-6 1,3-26-43,-2 1-1,-5-61 0,2 86 42,-1 0 0,0 0-1,-1 1 1,0-1-1,-1 1 1,0 0-1,-1 0 1,0 0 0,0 1-1,-14-18 1,14 20 11,-1 0 1,1 0-1,-2 1 1,1-1-1,-1 1 0,0 1 1,0 0-1,-1 0 1,0 0-1,1 1 1,-2 0-1,1 0 0,-14-4 1,12 6 139,7 2-262,1 0 0,0-1-1,-1 1 1,1-1-1,0 0 1,0 0-1,-1 1 1,1-2 0,0 1-1,-3-2 1,4 2-244,0-1 1,0 0 0,0 0 0,0 1-1,1-1 1,-1 0 0,0 0-1,1 0 1,-1 0 0,1 1-1,0-1 1,0 0 0,0 0 0,0 0-1,0-4 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1.5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345 39 856,'0'0'4413,"-15"-6"-3887,-46-17 534,54 21-748,1 0 0,-1 1-1,1-1 1,-1 1 0,1 1 0,-1-1 0,0 1 0,0 0 0,-9 2 0,-8-1 915,22 0-1173,0-1-1,-1 1 1,1 0 0,0 0 0,0-1-1,0 1 1,0 1 0,0-1-1,0 0 1,0 0 0,1 1 0,-1-1-1,0 1 1,-1 2 0,-24 27 229,24-27-192,-12 18-24,2 1 0,0 1 1,1-1-1,2 2 0,0-1 0,2 2 0,1-1 0,0 1 0,-3 35 0,9-57-49,0 0-1,1 1 0,-1-1 1,1 0-1,0 0 1,0 1-1,1-1 0,-1 0 1,1 0-1,0 1 1,0-1-1,0 0 0,0 0 1,1 0-1,0 0 0,0 0 1,0-1-1,0 1 1,0 0-1,1-1 0,4 5 1,24 20 7,2-1 0,1-2 0,1-2 0,1-1 0,66 30 1,-87-47-74,1-1 0,0 0 0,0-1 0,0-1 0,1-1 1,27-1-1,-41 0 43,0 0 0,0 0 1,0-1-1,0 1 0,0-1 1,0 0-1,0 1 0,0-2 0,0 1 1,0 0-1,-1 0 0,1-1 1,0 0-1,-1 1 0,1-1 1,2-3-1,-1 1-8,-1-1 0,1 1 0,-1-1 1,0 1-1,-1-1 0,1 0 0,-1 0 0,3-8 1,0-3 5,-2-1 1,0 1 0,0-1 0,-2 0 0,0-17 0,1-23 56,0 35-44,-2 1 0,0-1 0,-1 0 0,-6-33 0,6 51-1,0-1 0,0 1 0,-1 0 0,0 0 0,1 1 0,-1-1-1,0 0 1,-1 1 0,1-1 0,-1 1 0,0-1 0,1 1 0,-2 0 0,1 0 0,0 1 0,-7-5 0,1 2 41,0 1 0,0 0 0,-1 1 0,0 0 0,-13-2 0,-22-7 51,43 12-165,0 0-1,0-1 1,1 1 0,-1-1-1,0 0 1,1 1 0,-1-1-1,1 0 1,-1 0-1,1 0 1,-1 0 0,1 0-1,0 0 1,0-1 0,-1 1-1,1 0 1,0-1-1,0 1 1,0-1 0,0 1-1,0-1 1,1 1 0,-1-1-1,0 0 1,1 1-1,-1-1 1,1 0 0,0 1-1,0-1 1,-1 0 0,1 0-1,0 1 1,0-1-1,0 0 1,1 0 0,0-2-1,-1-9-3443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2.7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449 123 4033,'0'0'6263,"-5"-5"-5762,-8-9-35,0 1 0,-1 0 1,0 2-1,-24-16 0,29 21-339,0 1 0,0 1 1,0 0-1,-1 0 0,0 1 0,1 0 0,-1 0 1,0 1-1,-1 1 0,-15-1 0,1 1-14,17 0-79,-1 0 0,1 1 0,0 1 0,-9 0 0,15 0-30,0-1 1,0 1-1,-1 0 1,1-1 0,0 1-1,0 0 1,0 0-1,0 1 1,0-1-1,0 0 1,0 1 0,1-1-1,-1 1 1,0-1-1,1 1 1,-1 0-1,1 0 1,-2 3 0,-19 35 91,1 2 0,3 0 0,1 0 1,-18 76-1,34-112-89,0 0 1,0 1-1,0-1 1,1 0-1,-1 1 1,2-1-1,-1 1 1,1-1-1,2 12 1,-1-14-3,0 0 1,0 0-1,0 0 1,0 0-1,1 0 1,-1 0-1,1 0 1,0-1-1,0 1 1,1-1-1,-1 0 1,1 0-1,7 4 1,3 2-1,0-1 0,1 0 0,0-1-1,1-1 1,-1-1 0,1 0 0,1-1 0,22 3 0,12-2-54,71-2 0,-97-3 10,-22 1 30,1-2 0,0 1 0,0 0 0,0-1 0,-1 0 0,1 0 0,0 0 0,-1 0 0,1 0 1,0-1-1,-1 0 0,0 1 0,1-1 0,-1-1 0,0 1 0,0 0 0,3-4 0,-2 2-4,-1-1-1,1 0 1,-1 0-1,0 0 1,0 0 0,-1-1-1,1 1 1,-1-1-1,-1 1 1,2-7-1,1-8-1,-2 1 0,0 0 0,-1-1-1,-2 1 1,-3-36 0,2 46 15,0-1 0,-1 1 0,0 0 0,0 0 1,-1 0-1,0 0 0,-1 1 0,1-1 0,-10-10 1,3 4 2,-2 1 0,1 0 0,-29-22 0,38 34-1,1 0 0,0 0 0,-1 0 0,1 1 0,-1-1 0,1 1 0,-1 0 0,1 0 0,-1 0 0,0 0 0,-5 0 0,8-18-3069,1 9 209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3.4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1 3569,'0'0'8956,"0"8"-8001,-15 492 1715,21-502-3230,-4-1 277,1 1-1,-1-1 1,0 0 0,0 0-1,0 1 1,0-1 0,0 0-1,-1-1 1,1 1 0,0-4-1,6-16-3947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5.7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246 96 3937,'0'0'3827,"0"-4"-2990,0 1-682,-1 0 0,0 1 0,0-1 0,0 0 1,0 0-1,-1 0 0,1 1 0,-1-1 1,1 0-1,-1 1 0,0-1 0,0 1 0,0 0 1,0 0-1,-1 0 0,1 0 0,-1 0 1,1 0-1,-1 1 0,0-1 0,1 1 0,-1 0 1,-6-2-1,3 0-41,-1 0 0,0 1 0,0 0 0,0 1 0,0 0 0,-1 0 0,1 0 0,0 1 0,0 0 0,-10 1 0,15 0-117,-1 0 0,1 1 0,-1-1-1,1 1 1,0-1 0,-1 1 0,1 0-1,0 0 1,0 0 0,0 0 0,1 1 0,-1-1-1,-2 5 1,-19 36 135,10-13-73,-15 59-1,24-76 4,2 1 1,0 0-1,0 0 0,1 0 0,1 0 0,3 28 0,-2-39-57,0 0 0,0 0 0,0 0 0,1-1 0,0 1 0,-1 0 0,1-1 0,0 1 0,0-1-1,1 0 1,-1 1 0,0-1 0,1 0 0,-1-1 0,1 1 0,0 0 0,-1-1 0,1 1 0,4 1 0,8 3 14,0-1 1,22 6-1,-5-4-52,1-2-1,0-1 0,66-1 1,-98-3 34,0-1 1,0 1-1,0 0 0,0-1 1,0 0-1,0 1 0,0-1 1,-1 0-1,1 1 1,0-1-1,0 0 0,-1 0 1,1 0-1,0 1 1,-1-1-1,1 0 0,-1 0 1,0 0-1,1 0 1,-1 0-1,1 0 0,-1 0 1,0 0-1,0 0 1,0 0-1,0-2 0,5-31 43,-5 33-44,1-155 117,-2 83-50,1 69-61,0 0 0,-1 0 0,1 1 0,-1-1-1,0 0 1,-1 1 0,1-1 0,0 1 0,-1-1 0,0 1 0,0 0 0,0 0-1,0 0 1,0 0 0,-1 0 0,1 0 0,-4-2 0,-6-5 18,0 1 0,-25-16 0,12 10-3,-2-1 40,16 13-3572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6.5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1 3489,'0'0'6791,"0"3"-6341,-15 169 1882,9-128-2052,-4 145 120,10-188-506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7.8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226 99 3369,'0'0'775,"4"0"-767,20 0 6306,-38 0-4995,-152 0 159,165 0-1466,-1 1 0,1 0 0,-1-1 0,1 1-1,-1 0 1,1 0 0,0-1 0,-1 1 0,1 0 0,0 1 0,0-1 0,0 0 0,0 0 0,0 0 0,0 1 0,0-1-1,0 0 1,0 1 0,0-1 0,1 1 0,-2 1 0,-14 40 173,13-35-168,-4 14 23,1 1 0,1-1-1,1 1 1,1 0 0,1 1 0,0 27 0,2-41-35,0-2 63,0 0 0,0 0 1,1 0-1,3 15 0,-3-20-42,1 1-1,0 0 1,-1-1 0,1 1-1,1-1 1,-1 0-1,0 0 1,1 0-1,0 0 1,-1 0-1,1 0 1,5 3-1,9 5 7,-1-2-1,2 1 0,-1-2 1,1 0-1,34 9 1,-44-15-32,0 0 1,0-1 0,1 0 0,14 0-1,-21-1 0,1 0-1,0 0 1,0 0-1,0-1 1,0 1-1,0-1 1,0 0-1,-1 1 1,1-1-1,0 0 0,0-1 1,-1 1-1,1 0 1,-1-1-1,1 0 1,2-2-1,4-7-1,-2-1 1,0 1-1,0-2 0,-1 1 1,-1 0-1,0-1 0,-1 0 0,0 0 1,-1-1-1,3-19 0,-2-15-11,-3-80-1,-2 70 20,1 55-5,0-1 0,0 1 1,0 0-1,-1-1 0,0 1 0,0 0 0,0-1 0,0 1 0,0 0 0,-1 0 0,1 0 1,-1 0-1,0 0 0,0 1 0,0-1 0,-4-4 0,2 3 1,-1 0-1,0 1 1,0-1 0,0 1-1,-1 0 1,1 0 0,-1 1-1,-8-3 1,-4 0 7,0 1 0,-1 0 0,1 2 0,-37-1 0,54 3-42,1 0 0,0 0-1,0 1 1,-1-1 0,1 0 0,0 0 0,-1 0 0,1 0-1,0 0 1,0 0 0,-1 0 0,1 0 0,0 0 0,-1 0 0,1-1-1,0 1 1,0 0 0,-1 0 0,1 0 0,0 0 0,0 0-1,-1 0 1,1-1 0,0 1 0,0 0 0,-1 0 0,1 0-1,0-1 1,0 1 0,0 0 0,-1 0 0,1 0 0,0-1 0,0 1-1,0 0 1,0-1 0,0 1 0,0 0 0,0 0 0,-1-1-1,1 1 1,0 0 0,0-1 0,0 1 0,0 0 0,0 0 0,0-1-1,0 1 1,0 0 0,1-1 0,-1 1 0,0 0 0,0 0-1,0-1 1,0 1 0,0 0 0,1-1 0,10-11-5167,2 6 826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9.2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282 105 3441,'-1'-1'5061,"-5"-5"-4450,-4 4-300,-1-1 72,0 0-1,0 1 1,0 0-1,-1 1 1,1 0-1,-1 1 1,1 0-1,-20 3 1,28-2-348,0 1-1,0-1 1,0 1 0,1 0 0,-1 0-1,0 0 1,1 0 0,-1 0 0,1 0 0,0 1-1,-3 3 1,-22 34 120,18-26-100,-7 11 147,-16 35 1,27-52-139,2 1 0,0 1 0,0-1 0,0 0 1,1 1-1,1-1 0,-2 20 0,2 8 22,0-21-18,0 0 0,3 25 0,-1-37-51,-1 1-1,1-1 1,0 0 0,1 0 0,-1 0 0,1 0-1,-1 0 1,1 0 0,0 0 0,1-1 0,-1 1-1,0-1 1,1 1 0,4 3 0,3 1 9,0-1 1,0 0 0,1 0-1,0-1 1,0-1-1,0 1 1,1-2-1,-1 0 1,1 0-1,20 3 1,5-2 0,0-2-1,47 0 1,-80-4-25,0 1-1,0-1 1,0 0 0,0 1 0,-1-2-1,1 1 1,0 0 0,0-1-1,-1 0 1,1 1 0,-1-2 0,0 1-1,0 0 1,0-1 0,0 1 0,0-1-1,0 0 1,0 0 0,-1 0-1,0 0 1,1 0 0,-1-1 0,0 1-1,-1-1 1,1 1 0,-1-1 0,2-6-1,4-10 8,-2-1 0,-1 0 1,4-39-1,-7 45-3,2-8-4,1 0 4,-2-1-1,0 1 0,-2-1 1,-1 0-1,-3-25 0,-1 35-1,-1 1 1,0 0-1,-1 0 0,0 0 0,-1 1 0,-1 0 1,-15-18-1,6 8-6,13 15 5,-1-1 0,0 1 0,0 0 1,-1 1-1,0-1 0,-8-5 0,14 12-38,1 0 0,0 0 0,0 0 0,0 0 0,-1 0 0,1 0 0,0-1 0,0 1 0,0 0 1,-1 0-1,1 0 0,0 0 0,0 0 0,0 0 0,-1 0 0,1 0 0,0 0 0,0 0 0,0 0 0,-1 0 1,1 0-1,0 0 0,0 0 0,0 1 0,-1-1 0,1 0 0,0 0 0,0 0 0,0 0 0,-1 0 0,1 0 0,0 1 1,0-1-1,0 0 0,0 0 0,0 0 0,-1 0 0,1 1 0,0-1 0,0 0 0,-3 14-946,2 18-701,1-27 1060,0 27-3557,-3 0-614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0.0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 1 3401,'0'0'10162,"0"5"-9754,-2 25-26,-2 0 1,-13 54-1,4-25-274,4-9-345,2 0 1,-1 73-1,8-122 95,0 0 0,0 0 0,0 0 0,0-1-1,0 1 1,0 0 0,0 0 0,0-1 0,1 1-1,-1 0 1,0 0 0,1-1 0,-1 1 0,0 0-1,1 0 1,-1-1 0,1 1 0,-1-1 0,2 2-1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0.7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0 3633,'0'0'7737,"0"24"-6874,0 169 1307,0-182-1996,0 34 227,-1 0-1,-2-1 1,-10 50-1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2:50.70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1 128 3441,'0'0'5956,"11"16"-8,145-8-5547,-120-5-378,20 2 9,0-2 1,0-4 0,73-8-1,-73 3-13,103 4-1,2 0-5,-138-1 3,1-1 1,36-12-1,-40 10-12,-1 1 1,1 1-1,0 1 0,28-2 0,8 6 5,0-3-1,95-16 1,58-34 93,-184 46-43,-1 1-1,1 2 0,0 1 0,0 0 0,0 2 0,25 3 0,18-1 40,-53-4 238,-54-1-12464,11-4 10701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2.4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 1 3201,'0'0'6712,"0"5"-5760,-3 50 774,-12 63 1,4-43-1575,-7 36 76,9-67-316,2 0 0,-1 59 0,8-103 59,0 1 0,0 0 0,0-1 0,0 1 0,1-1 0,-1 1 0,0 0 0,0-1 0,0 1 0,0 0 0,1-1 0,-1 1 0,0-1 0,1 1 0,-1-1 0,0 1 0,1-1 0,-1 1 0,1-1 0,-1 1 0,1-1 0,-1 0 1,1 1-1,-1-1 0,1 0 0,-1 1 0,1-1 0,-1 0 0,1 1 0,0-1 0,0 0 0,22 1-3407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3.5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356 89 3145,'0'0'6381,"-6"-6"-5904,2 0-422,0 1 31,0 0-1,0 0 1,0 0 0,-1 0-1,1 1 1,-1-1 0,-1 1 0,1 1-1,0-1 1,-1 1 0,-11-6-1,-23 2 403,0 1-1,-65-1 0,102 8-484,0-1-1,1 1 0,-1-1 1,0 1-1,1 0 1,-1 0-1,0 0 1,1 0-1,0 1 1,-1-1-1,1 1 1,0-1-1,-1 1 1,1 0-1,0 0 1,0 0-1,1 0 1,-1 0-1,0 1 1,1-1-1,-1 0 1,1 1-1,0-1 1,0 1-1,0-1 1,-1 6-1,-4 9 4,1 0 1,2 0-1,-3 20 0,3-18 30,-3 27 130,2 0 1,2 0-1,5 56 1,-3-97-152,2 0 1,-1-1-1,0 1 1,1 0-1,0-1 1,0 1-1,0-1 1,1 0 0,0 0-1,-1 0 1,1 0-1,1 0 1,-1-1-1,0 1 1,1-1 0,0 0-1,0 0 1,0 0-1,0 0 1,7 2-1,-1 1 15,0-1-1,0-1 1,1 0-1,0-1 1,-1 0-1,1 0 1,0-1-1,13 1 1,88-3 7,-109 0-53,0 0 1,0 0-1,-1 0 1,1-1-1,0 0 1,0 1-1,-1-1 1,1 0-1,0 0 1,-1-1-1,1 1 1,-1 0-1,1-1 1,-1 0-1,0 1 1,1-1-1,-1 0 1,2-2-1,-1-1-19,1 0-1,-1 0 1,0 0-1,0-1 1,0 1-1,-1-1 1,0 1-1,2-8 0,1-7-34,-2 0-1,0 0 0,-1 0 0,-1-23 1,-1 32 68,1-6 1,-1 0 0,0 0 1,-1 0-1,-1 0 0,-1 0 1,-1 0-1,0 1 0,-10-27 1,7 25-2,5 14 12,1 0 0,-1 0 0,1 0-1,-1 0 1,-1 0 0,1 0 0,-1 0 0,-3-3-1,6 6-31,10 23-7960,-6-13 7155,7 8-534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4.5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289 72 2881,'0'0'933,"0"-4"-74,0 1-856,1 2 138,-1-1 0,0 0 0,0 1 0,0-1 0,0 0 0,0 0 0,0 1 0,-1-1 0,1 0 0,-1 0 0,1 1 0,-1-1 0,1 0-1,-1 1 1,0-1 0,0 1 0,0-1 0,0 1 0,0 0 0,0-1 0,0 1 0,0 0 0,-1-1 0,1 1 0,0 0 0,-1 0 0,1 0 0,-1 0 0,-2-1 0,-2-1 97,-1 0 1,1 1 0,0-1 0,-1 1 0,1 0 0,-1 1 0,1 0 0,-1 0 0,0 0 0,0 1 0,1 0-1,-1 0 1,-10 2 0,14-1-221,0-1-1,0 1 1,0 0-1,0 1 1,0-1-1,0 0 1,0 1-1,0 0 1,0 0-1,1-1 1,-1 2-1,1-1 1,-4 4-1,-29 37 65,21-23-30,6-10-5,0 0-1,2 1 1,-1 0-1,1 0 1,1 1-1,0 0 1,0 0-1,1 0 1,-3 18-1,2 2 153,2 1 1,1 47-1,3-75-172,0-1 1,0 0-1,0 0 1,1 0-1,0 1 1,-1-1-1,1-1 1,1 1-1,-1 0 0,1 0 1,-1-1-1,1 0 1,0 1-1,0-1 1,0 0-1,1-1 1,-1 1-1,1 0 0,-1-1 1,8 4-1,9 5 58,0-1 0,34 12 0,-34-17-69,-1 0 1,0-2-1,1 0 1,0-2 0,0 0-1,21-2 1,-15 1-21,-20 0-21,-1 0 1,0-1 0,1 1 0,-1-1-1,0 0 1,0 0 0,0-1-1,0 0 1,0 0 0,0 0-1,0 0 1,-1-1 0,1 1-1,-1-1 1,1-1 0,-1 1-1,0 0 1,-1-1 0,1 0-1,4-6 1,-3 3-10,-1 0 0,0 0 1,-1-1-1,0 0 0,0 1 0,0-1 0,-1 0 0,0-1 0,-1 1 0,1 0 1,-2-1-1,1-10 0,-1-10 44,1 2-23,-2-1 0,-1 1 0,-6-38 0,6 56-6,-1 0-1,0 1 1,0-1-1,-1 1 1,0-1-1,0 1 1,-1 0 0,0 1-1,0-1 1,-1 1-1,0 0 1,0 1-1,0-1 1,-11-6 0,12 9 11,0 0 0,0 1 0,-1 0 0,1 1 0,-1-1 0,0 1 0,0 0 0,0 0 0,0 1 0,0 0 0,0 0 0,-9 0 0,-25 0-5836,30 1 2932,2 0 1599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5.6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 0 2761,'0'0'9748,"0"11"-8943,-10 160 1070,3-77-1498,-14 85 243,21-178-671,0-1 0,0 1 0,0-1 0,-1 0-1,1 1 1,0-1 0,0 0 0,0 1 0,0-1 0,0 1 0,0-1 0,0 0-1,1 1 1,-1-1 0,0 1 0,0-1 0,0 0 0,0 1 0,0-1 0,0 0-1,1 1 1,-1-1 0,0 0 0,0 1 0,1-1 0,-1 0 0,0 0 0,0 1-1,1-1 1,-1 0 0,0 0 0,1 1 0,12-1-5202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6.6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344 65 3273,'0'0'5541,"-5"-6"-5237,-14-17-25,18 22-227,0 0 1,0 0 0,0 0-1,0 0 1,-1 0 0,1 1 0,0-1-1,0 0 1,0 1 0,-1-1-1,1 1 1,0-1 0,-1 1-1,1 0 1,-2-1 0,-6-1 299,-7-3 25,0 0 1,0 2 0,0 0 0,0 0 0,0 2 0,0 0 0,-1 1-1,-29 3 1,41-3-371,1 1 0,-1 0 0,0 0 0,0 0 0,1 0 0,-1 1 1,1 0-1,0 0 0,-1 0 0,1 0 0,0 1 0,0 0 0,0 0 0,1 0 0,-1 0 0,1 0 0,-1 1 0,1-1 0,-3 6 0,2-2 19,0-1 0,1 1 0,0 0 1,0 0-1,0 0 0,1 0 0,0 1 0,1-1 1,-1 1-1,1-1 0,1 12 0,-1 13 34,1 0 66,5 53-1,-3-74-100,0 0-1,1 0 1,0 0 0,1 0 0,0-1-1,0 1 1,1-1 0,10 14 0,-11-17-3,0 0 0,1-1 0,0 1 0,1-1 0,0 0 0,0-1 0,0 1 0,0-1 0,1 0 0,0-1 0,0 0 0,0 0 0,0 0 0,1-1 0,0 0 0,-1 0 0,1-1 0,0 0 0,0-1 0,0 1 0,1-2 0,-1 1 0,0-1 0,15-2 0,-20 1-18,1 0 0,-1 0 0,1 0 0,-1-1 0,1 0 0,-1 0 0,0 0 0,0 0 0,0 0 0,0 0 0,0-1 0,-1 0 0,1 1 0,-1-1 0,0 0 0,1 0 0,-1-1 0,-1 1 0,1 0 0,0 0 0,1-8 0,2 0 4,-2-1 0,1 0 0,-2 0 0,1 0 0,0-18 0,-2 10-3,-1 1 0,-3-33 0,1 44-3,0-1-1,0 0 1,0 1 0,-1 0 0,-1 0 0,1 0-1,-1 0 1,-7-9 0,-19-24-1,21 31-12,0-1 0,1-1 1,1 1-1,0-1 0,-9-20 0,15 31-75,0 0 1,1-1-1,-1 1 1,1 0-1,-1 0 0,1-1 1,0 1-1,-1 0 1,1-1-1,0 1 1,0 0-1,0-1 0,0 1 1,0 0-1,0-1 1,0 1-1,0 0 0,1-1 1,-1 1-1,0 0 1,1 0-1,-1-1 0,1 1 1,0 0-1,-1 0 1,1 0-1,0 0 1,0-1-1,0 1 0,0 0 1,-1 1-1,1-1 1,2-1-1,1 0-842,0 1 0,1 0 1,-1 0-1,1 0 0,-1 0 0,1 1 1,-1 0-1,7 0 0,0 0-421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8.1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0 2521,'0'0'1105,"-3"3"-1100,-17 27 10251,18-18-8733,2 526-236,1-536-1528,1-1 0,-1 0 1,0 0-1,1 0 0,-1 0 1,1 0-1,-1 0 0,1 0 0,0-1 1,-1 1-1,1 0 0,0-1 1,-1 1-1,1-1 0,0 0 0,0 0 1,2 1-1,-3-24-8826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9.0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3849,'0'0'5901,"14"2"-708,-14 436-4729,1-433-684,-1 0 0,1 0-1,0 1 1,0-1-1,1 0 1,-1 0 0,1 0-1,3 5 1,-2-5-835,-1 0 1,0 0-1,0 0 0,-1 0 0,0 0 1,1 0-1,-2 0 0,1 7 1,-1 4-413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9.6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3065,'0'0'8707,"1"8"-7907,6 68 481,-6 125-1,-3-93-1714,3-108 269,-1 1 0,1-1 0,0 1 1,-1-1-1,1 1 0,0-1 0,-1 0 0,1 1 0,0-1 0,-1 0 0,1 0 0,0 1 0,0-1 0,-1 0 1,1 0-1,0 0 0,0 0 0,-1 0 0,1 0 0,0 0 0,0 0 0,0-1 0,14-15-6804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50.7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340 19 3065,'0'0'4326,"0"-1"-4190,0 0 0,0-1 0,-1 1 0,1-1 1,0 1-1,-1 0 0,1 0 0,-1-1 0,1 1 0,-1 0 0,0 0 0,-1-3 1,-227 4 2499,227 1-2618,-1 0 1,0-1-1,0 1 0,1 0 1,-1 1-1,1-1 0,-1 0 0,1 1 1,0-1-1,-1 1 0,1 0 1,0 0-1,0 0 0,0 0 0,1 0 1,-1 0-1,0 0 0,1 1 0,-1-1 1,1 1-1,-2 4 0,-4 9 39,0-1-1,-5 20 0,3 5 153,1 0 0,2 0 0,2 1-1,2 0 1,2 40 0,0-66-71,1-12-120,0-1 0,-1 1-1,1 0 1,0-1 0,0 1 0,1-1 0,-1 1-1,0-1 1,1 1 0,0-1 0,-1 0 0,1 0-1,0 0 1,0 0 0,0 0 0,0 0 0,1 0-1,-1-1 1,0 1 0,1-1 0,-1 0 0,1 0-1,2 1 1,8 4 55,0-1 1,1 0-1,15 2 0,-12-2-62,0-2-1,0 0 1,1-1-1,-1 0 1,0-2-1,1 0 1,19-3-1,-34 2-17,-1 0 0,0 0 0,1 0 0,-1-1 0,0 1 0,0-1 0,0 1 0,0-1 0,0 0 0,0 0 0,0 0 0,-1 0 0,1 0 0,-1 0 0,0 0 0,1-1 0,-1 1 0,1-4 0,16-45-108,-11 13 40,-1-1 0,-2 0-1,-2 0 1,-3-43 0,0 32 142,1 47-48,0 1 0,-1-1 0,0 1 0,0 0 1,0-1-1,0 1 0,0 0 0,0 0 0,0 0 0,-1 0 1,1 0-1,-1 0 0,1 0 0,-1 0 0,0 1 1,0-1-1,0 1 0,0-1 0,0 1 0,0 0 0,0-1 1,0 1-1,-1 0 0,1 1 0,-3-2 0,2 1-54,1 0-1,-1 0 1,0 0-1,0-1 1,1 1-1,-1-1 1,1 0-1,0 0 1,-1 0 0,1 0-1,0 0 1,0 0-1,0-1 1,1 1-1,-1-1 1,0 1-1,-1-4 1,2-19-3774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51.5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0 3305,'0'0'7043,"0"13"-6291,1 116 1482,-3 188-892,-4-275-2312,6-73-9551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2:53.53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1 100 4177,'0'0'5357,"3"0"-4793,111-5 4650,64-11-5700,-111 9 929,263-15-279,-283 22-119,0-1 0,0-3 1,0-2-1,45-11 0,-70 11-35,0 1 0,0 1 0,0 1 0,35-1 0,204 4 177,-150 0-4236,-117 1 1576,-11 1-2812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52.1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3025,'0'0'8564,"2"12"-7464,5 57 251,-2 84-1,-6-105-1091,-1-23-322,5 48 0,8-58-744,-4-13-1567,-4-25-5579,-3 1 6805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52.9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 1 1504,'0'0'10871,"-3"18"-10299,-19 120 732,16-64-726,4 119 0,3-96-772,0-88-761,2-34-6739,-3 0 5035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9:45.8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586 3230 6001,'0'0'4064,"25"0"223,1487 7-3781,-1259-9-444,269 4 109,-420 9-104,-66-6-36,45 1 1,-28-4 50,55 10 0,-26-1 59,-31-6-93,84 6 100,-116-8 743,-19-16-807,0-1759 8,3 1523-37,-17-385 10,-11 321-50,15 276-10,7 32-3,2 0 0,-1 0-1,1 0 1,-1 0 0,0-10 0,2 15 30,-30 0 128,21 0-128,-661-30 193,-118-26-5,309 56-129,429-2-68,-1-2 1,-67-14-1,-99-33 14,71 15-26,100 26-9,1-2-12,-1 3 0,0 2 0,-65-3 0,-347 10-64,458 0 68,-18 43-305,10-15 317,2 0 1,0 1-1,2 0 1,0 34-1,0-15-1,0-2-2,-37 618 17,42-463-22,-4 232 7,-25-135-5,1-15 0,6-25-6,-4 145-4,25 36-98,0-438 0,63-3-30,-51 2 142,-1 1 0,1-2 0,-1 0-1,1 0 1,-1-1 0,21-6 0,186-64 11,-181 63-17,2 1 0,-1 2 0,77-3 0,-14 8-7,-24-1 17,86 8-1,-113 4-4,-36-6-14,1-1 0,-1-1 1,27 2-1,-43 13-6765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9:52.3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171 184 888,'3'2'9840,"-12"72"-9400,1-13 13,-14 468 513,25-439-925,-1-58-13,0 0 1,-3 0-1,0 0 0,-2 0 0,-2 0 0,-10 39 0,-1-22-2,-10 29 78,-30 147 0,44-117 103,5 206 1,8-200-55,0-106-127,1-1 1,-1 1-1,1-1 1,0 1-1,1-1 1,0 0-1,0 0 1,5 7-1,9 24 23,-13-28-20,0 0 0,1 0 0,0-1 1,1 0-1,0 0 0,1-1 0,-1 1 1,1-1-1,1-1 0,0 1 0,0-1 1,0-1-1,1 1 0,11 5 0,12 5 76,0-1-1,66 22 1,-36-20 36,91 14 1,-13-3-54,167 38 161,-92-22-68,-174-39-26,0-1-1,80-1 1,28 3-16,-42 7-62,-4 1 85,122 0-1,-169-14-85,-1-3-1,101-16 1,310-64 16,-229 23 62,-30 7-117,-66 14 20,-125 34-52,0 0 1,0 2-1,20-2 1,28-5 1,-23 2 1,1 2 1,52 0-1,32-3 10,-64 0-8,5-2 5,82-1 0,334 8 134,-452 5-144,0 1 0,0 2 0,36 9 0,-47-9-7,18 1 3,-37-6 12,27 0 19,-14-1-15,-10 1-2,-1-1 0,1 1 1,-1 0-1,1 0 1,0 0-1,-1 0 1,8 2-1,2-50 183,-10-156-117,-5 107-89,0 57 2,-1 0-1,-15-74 1,-32-75-21,28 112 24,0-24-13,21 100 16,0 0-1,0 0 1,0 1 0,0-1 0,0 0-1,0 1 1,0-1 0,0 0 0,0 1 0,0-1-1,0 1 1,0 0 0,0-1 0,0 1-1,-1 0 1,1 0 0,0-1 0,0 1 0,-2 0-1,-2-1-1,-63-28 4,48 20-21,1 0 1,-2 1-1,1 0 0,-1 2 0,0 1 1,-39-5-1,-52 9 138,-164 20 0,78-15 22,121-4-112,46-3-19,1 0 0,-1-2 0,1-1 1,-51-17-1,49 13-1,-1 1 0,0 1 0,-54-4 0,43 10-7,1-2 0,-1-2 0,1-1 0,-47-16 0,-117-33-3,79 23 1,90 26-2,-1 1-1,-1 2 1,1 1 0,-72 5 0,25 0-2,20-2-36,65 0-26,0-17 56,-1 0 23,-6-29-1,-2-4-18,-34-228 21,35 226-14,-20-223 12,2 22-2,27 252-13,0 0-1,0 1 1,-1-1 0,1 0 0,-1 1 0,1-1 0,0 0-1,-1 1 1,1-1 0,-1 1 0,0-1 0,1 1 0,-1-1-1,1 1 1,-1-1 0,0 1 0,1 0 0,-1-1-1,0 1 1,1 0 0,-1-1 0,0 1 0,0 0 0,1 0-1,-1 0 1,0 0 0,0 0 0,-1 0 0,-27 0 61,19 1-81,-5 0 23,0 1-1,0 0 1,-17 5-1,-18 4 7,-89 2 24,-199-7 1,219-7-22,36-3-1,-120-21 1,47 3 3,105 17 14,-73-8 8,-171-39 0,234 37-35,-62-27-1,113 38 2,0 1 0,0 0-1,-1 0 1,1 1 0,-1 1 0,1-1 0,-12 1 0,21 1-8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30:07.1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0 124 3449,'0'0'5502,"1"0"-5325,0 0 0,-1 0-1,1 1 1,0-1 0,0 0-1,-1 0 1,1 0 0,0 1-1,0-1 1,-1 0 0,1 1-1,0-1 1,-1 1 0,1-1-1,0 1 1,-1-1 0,1 1-1,0 0 1,9 405 288,-6-261-377,18 246 28,-7-183-61,-11 213 0,-6-219-50,2 443 34,17-572 264,-3 94-14,9-34-89,-20-123-181,1-1 0,0 1 0,0-1 0,12 17 0,-7-16 0,1-1 0,-1 1 0,2-2 1,-1 1-1,13 7 0,-21-15-20,27 19 14,1-2-1,1-1 0,1-1 1,0-2-1,0-1 0,2-2 1,-1-1-1,1-2 0,1-1 0,0-1 1,0-2-1,52-1 0,-15 0-6,94 16-1,-20 0-9,140-17 28,-228-7-24,1-3 0,84-22 0,-57 11 1,-49 11 2,43-11-7,0 5 1,156-9-1,-147 24 14,164-7 50,-215 2-61,-15 3 20,-1-1 0,0-1 0,0 0 0,-1-2 1,1-1-1,-1 0 0,31-15 0,6-16 23,-2-2 0,-1-3 1,51-50-1,-100 86-36,0-1-1,-1 1 1,1-2 0,-1 1-1,-1 0 1,1-1-1,-1 0 1,0 0 0,3-12-1,2-10 60,7-40-1,-12 47-33,18-98 123,9-206-1,-26-129-31,-6 298-111,-1 85 43,-3-1 0,-4 0-1,-2 1 1,-4 1-1,-3 0 1,-3 1 0,-3 1-1,-40-80 1,28 72 135,-33-106 0,58 144-215,1 1-1,2-2 1,2 1-1,-2-77 0,6 114 36,-1-1-1,1 1 1,0 0 0,-1 0-1,0 1 1,1-1-1,-1 1 1,-7-5-1,8 5-5,-27-19-7,-1 1-1,-1 2 0,-1 0 0,-54-20 0,21 15 23,-100-23-1,85 33 116,0 2-1,-89 2 1,-18-3 65,-410-16 118,543 30-265,-71 13-1,71-7 23,-73 1 0,-489-9-360,604 0 190,1-1 0,0-1 1,-15-4-1,15 3-7,0 1 1,0 0 0,-17-1 0,-120 3-1125,148-19-3365,0 4 57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30:16.21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135 409 4385,'6'4'5273,"-6"-4"-5144,0 0-1,1 1 1,-1-1 0,0 0-1,0 1 1,0-1 0,0 0 0,0 1-1,0-1 1,0 0 0,0 1-1,-2 15-61,0-1 0,-1 1 0,-1-1 0,-1 0 0,-10 25-1,-1 4-3,-11 46 125,5 0-1,-19 148 0,37-181-43,5 71 0,1-41-120,-5 430 85,4-495-105,1 0-1,11 42 0,-1-4 13,-4 21 25,-2 118 0,-6-186-35,2 2 12,0 1-1,1-1 1,0 0 0,2 0 0,0 0 0,11 24 0,5 15 43,24 97 226,-43-142-264,1-1 0,0 0 0,0 0 0,0 0 0,1 0 1,1 0-1,-1-1 0,1 0 0,0 0 0,1 0 0,-1-1 0,1 1 0,1-1 0,-1-1 0,1 1 0,0-1 0,10 6 0,8 1 59,1-1 0,0-1 1,0-2-1,30 7 0,-37-10-56,149 50 180,-103-32-79,100 23-1,60 4 10,-141-32-110,27 5 68,-64-16-73,255 43 46,-236-40-51,1-3 0,124-2 0,-187-5-16,41 0 1,350 13 30,-142-8-18,-146-7-10,6-4 1,219-40-1,-105 10 13,-130 24-15,145-21-1,-207 24 26,-1-1-1,0-2 1,63-31-1,-54 23 9,60-19 0,-46 21-17,-18 4-10,66-11-1,-57 15 5,-1-2 1,0-2-1,-2-2 0,64-32 0,-26 3 5,21-10 16,-98 51-28,-1 1 1,1-1-1,-1-1 0,1 1 0,-1-1 0,-1 0 1,1 0-1,-1 0 0,0 0 0,0-1 0,0 0 0,5-11 1,-3 4 22,0 0 0,-1 0 1,-1 0-1,0-1 1,2-18-1,1-36 153,-4-2 1,-6-83-1,1 137-196,0 2 0,-1-1-1,0 0 1,-2 0 0,-10-26-1,1 12 15,-30-49 0,37 70 12,1 1 0,-1-1 1,-1 1-1,1 0 1,-1 0-1,0 1 0,-1 0 1,1 1-1,-1 0 0,0 0 1,-1 1-1,1 0 1,-1 1-1,-17-5 0,-9 0 17,0 2 0,-63-3 0,56 6-6,1-1 0,-74-18 1,100 19-16,1 1 0,-1 1 0,1 0 1,-30 3-1,4-1-4,6 1 2,-38 6 0,39-3 1,-40 0-1,30-6 8,-1-1-1,-49-9 0,-1-3 35,-104-2 0,-98 12 98,257 4-108,31-1-1,0-1-1,1 0 1,-1 0-1,1-1 1,-1 0 0,1-1-1,-15-8 1,-17-7 49,11 7-56,1-2-1,1-1 0,-43-32 0,27 18 0,32 22 4,1-1-1,0 1 0,0-2 0,1 0 1,0 0-1,0 0 0,-13-21 0,13 15-15,1-1 0,0-1 0,1 1 0,-9-35-1,3-6-6,-6-64-1,-2-8 2,12 76-9,-2-89 0,-1-3-21,3 50 13,8 67 8,-2-1 0,0 1-1,-2 0 1,-1 0 0,-1 1 0,-12-30 0,14 49 0,0 0 0,0 0 0,-1 0-1,0 0 1,0 1 0,-1 0 0,0 1 0,-13-11 0,-71-42-5,49 32 12,-11-4 2,0 1-1,-2 3 0,-2 2 1,0 3-1,-82-20 1,102 33 0,-1 3 1,-67-4-1,-81 11 30,77 0-30,-6-2-4,-130 4 12,214 1-14,1 3 0,1 0 0,-1 2 0,-31 14 0,-40 12 0,49-23-3,33-9 0,0 2 0,-35 13 0,50-15-3,1-1 1,0 2 0,0-1 0,1 0-1,-1 0 1,-3 7 0,-6 6-5,7-10 9,-1-1 0,0 1 0,-1-1 0,1-1 0,-1 1 0,0-1 0,0-1 0,-15 7 0,7-4 3,7-1-7,1 0 0,-1 0 1,1 1-1,0 0 0,0 0 0,-10 13 1,-10 8-5,22-22 6,-22 19-2,0-1 0,-37 23 0,59-40-1,-1 0 0,1 0 0,0 0-1,0 0 1,1 1 0,0 0 0,-4 8 0,-4 6-3,-36 44 6,32-46-8,2-1 0,-12 22 0,27-59-3535,-1 0 2845,8-23-2108,0-5-2511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30:26.1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48 512 3345,'0'0'6550,"7"27"-3638,-17 517-2044,-29 347-421,33-581-428,9-178 24,-3-119-41,-1 48 46,2 0 0,4 1 0,14 72 0,-11-95 1,-4-14-14,12 35 0,-13-52-11,1 0-1,-1 0 1,1 0-1,1 0 1,-1-1-1,1 0 1,0 0-1,8 7 0,-5-6 53,165 155 255,-145-143-322,1-2 1,1 0-1,0-3 0,40 16 0,-25-12 0,2 3-5,1-3 1,1-2 0,0-2-1,1-3 1,1-1-1,57 4 1,328 32 4,-313-35 17,180-7 0,-192-6-15,135-13 13,-101 3-39,114-13 47,-208 15-5,0-1 0,98-36-1,7-24 17,-146 64-25,-1 0 0,0-1 0,-1-1 0,14-14 1,13-11 35,9-5 57,60-65-1,-83 79-70,-2-1 0,0 0 0,-2-1 0,22-45-1,-22 31-29,-1-1 0,-3-1 0,-1 0 0,-2 0 0,6-53 0,-1-220 73,-16 293-81,-1 0 0,-1 0 0,-1 0 0,-1 0 0,0 1 0,-14-32 0,-64-118 32,75 154-26,-3-1 13,0 0 1,-1 0-1,0 1 0,-2 0 1,0 2-1,-16-16 0,3 9 14,0 1 1,-59-34-1,27 17 66,2-2 1,1-2 0,3-3-1,-67-72 1,50 41 70,-59-85 0,-48-91 63,92 126-191,59 90-36,-50-75 7,-123-137 0,157 202 3,7 7 4,-39-34 0,61 62 10,-1 0-1,0 1 1,-1 1 0,0 0-1,0 1 1,-1 0 0,-17-4-1,-21-4 31,0 2 0,-66-7 0,-116-2-14,162 17-28,0 1-126,-93 7 0,144 2 113,1 0 0,0 2 1,0 1-1,1 0 1,0 1-1,-25 15 0,-27 9-18,61-28 11,-20 8-6,-34 19 0,55-25-6,1 0 0,0 1 0,1 0 0,-1 1 0,1 0 0,1 0 0,-9 10 0,-52 80-25,50-69 39,-2 0 0,0-1-1,-41 41 1,61-68 3,1 1-5,0-1-6,-2 2-4,1 0-1,0 0 1,0 0 0,1 0 0,-1 0 0,1 1-1,-1-1 1,1 0 0,0 4 0,0-3-7,-5 69-1,0-1 3,-14 75-1,15-132-479,2-19-692,1-30-1494,1 34 2656,0-30-2093,-1 0 0,-7-34-1,-7 0-157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30:30.895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48 460 5401,'0'0'3833,"0"14"-3217,-2 32-30,-3 0 1,-11 51-1,7-45-362,-4 71 0,11 316 128,3-228-264,1-111-23,21 135 0,4-100-53,2 16 88,-27-130-39,2 0 0,0 0 0,1-1 0,1 1 1,1-1-1,1 0 0,0-1 0,2 0 0,0-1 0,1 1 0,1-2 1,1 0-1,18 19 0,-3-6-22,1-2 1,41 30-1,-52-46-4,-1-1 0,2 0 0,0-1 1,0-1-1,0-1 0,25 6 0,108 31 81,200 50 29,-217-60-55,-77-18-53,1-2 0,91 9-1,-11-15 38,-60-6-59,0 3 0,138 30 0,-144-19-10,-1-3 0,2-4 0,-1-2-1,76-3 1,271 14 36,303-5 226,-429-18-112,-197 0 13,0-4 0,-1-5 0,102-26 0,-20-9 87,-82 20-173,-74 22-42,0-1 0,-1-1-1,0 0 1,-1-2 0,29-17-1,-39 19-5,0 1 0,0-1 1,-1-1-1,0 0 0,0 0 0,-1-1 0,0 0 0,-1 0 0,0-1 0,-1 0 0,7-15 0,1-6-19,-2 0 0,-1-1 0,-2 0 0,-1 0 0,-2-1 0,-1 0 0,1-58 0,-5 79-11,-1 1 0,0 0-1,-1 0 1,0 0-1,-1 0 1,0 0 0,-1 0-1,-1 0 1,0 1 0,-5-12-1,1 7 17,-1 0-1,0 1 1,-1 0-1,0 1 1,-2 0-1,1 0 0,-2 1 1,1 1-1,-2 0 1,0 1-1,0 0 1,-1 1-1,0 1 1,-1 1-1,0 0 1,-19-7-1,-23-3 17,0 3 0,-2 3-1,0 2 1,0 3 0,-94 0 0,43 8 23,-128-3 115,222 0-151,-1-1 1,1 0-1,0-2 0,-17-6 1,-21-6 24,-33-6-11,4 1 6,-110-15-1,91 27-30,43 5 15,0-2 0,-70-18 0,113 18-18,-1 0 0,1-1 0,0-1 0,0-1 0,1 0 1,-22-19-1,20 15 4,-1 1 0,0 0 0,-1 2 0,-22-10 1,-135-43 24,-104-44 37,247 92-54,4 3-35,1-2-1,-42-28 1,62 37 20,1-1 1,0 0 0,0-1-1,0 0 1,1 0 0,0-1-1,1 0 1,0 0-1,0 0 1,1-1 0,-7-17-1,2-2-2,2-1 0,1-1 0,1 1 0,-2-52 0,7-131-1,3 105-3,-1 79-4,2-1 0,8-36 0,-5 36-7,-1 1 0,0-40 0,-5 62 9,1 0 3,-1 0 0,1 0 0,-2 0 0,1 0 0,-1 0 0,0 0 0,0 1 0,-1-1 0,0 0 0,0 1 0,-1-1 0,0 1 0,0 0 0,-5-8 0,-10-10 0,-1 1-1,-1 0 1,-2 2 0,0 0 0,-1 1-1,0 2 1,-2 0 0,0 2-1,-1 0 1,-39-16 0,31 20-1,0 2 0,-1 2 0,1 0 0,-71-4 0,-146 10 0,131 4 1,108-2 0,-20-1-2,0 1 1,0 2 0,1 1-1,-1 2 1,-31 9 0,-13 12-20,-83 43 0,32-13 3,116-52 15,0 1 0,0 0 0,1 1 1,0 0-1,0 0 0,0 1 0,1 0 1,0 1-1,1 0 0,-1 1 0,1 0 1,-11 16-1,-2 5 0,-2-1-1,0-2 1,-40 36 0,56-55-1,1 0 0,-1 0 0,1 1 1,0 0-1,1 0 0,0 1 1,-5 14-1,-12 22-6,-56 73 18,78-119-28,1 0 0,-1 0 0,0 0 0,0 0 1,0 0-1,0 0 0,1 0 0,-1 0 0,0 0 0,0 1 0,0-1 0,0 0 0,0 0 0,1 0 0,-1 0 0,0 0 0,0 0 0,0 0 0,0 0 1,0 0-1,1 0 0,-1 1 0,0-1 0,0 0 0,0 0 0,0 0 0,0 0 0,0 0 0,0 1 0,0-1 0,0 0 0,0 0 0,0 0 1,0 0-1,1 0 0,-1 1 0,0-1 0,0 0 0,0 0 0,0 0 0,0 0 0,0 1 0,-1-1 0,1 0 0,0 0 0,0 0 0,0 0 0,0 1 1,0-1-1,0 0 0,0 0 0,0 0 0,0 0 0,0 0 0,0 0 0,0 1 0,-1-1 0,1 0 0,0 0 0,0 0 0,0 0 0,0 0 0,-1 0 1,12-4-881,-8-1-4,-1 1-1,0-1 0,0 0 0,-1 0 0,0 0 0,0 0 0,1-9 1,-1-16-5473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26.6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367 130 2601,'0'0'2525,"0"-6"-2649,-3-16 5431,-25-8-3743,25 25-1491,0 1-1,-1 0 0,1 0 1,-1 0-1,0 0 0,0 1 1,-1 0-1,1-1 0,-1 2 1,1-1-1,-1 0 0,0 1 1,0 0-1,0 0 0,-7-1 1,-31-5 501,-1 2 0,-48 0-1,89 8-557,0-1-1,1 1 0,-1 0 0,0 0 1,0 1-1,1-1 0,-1 1 0,1-1 1,0 1-1,0 0 0,0-1 0,0 1 0,-2 5 1,-2 2 23,1-3-31,0 1 0,1-1 0,0 1 0,1 0 1,-1 1-1,2-1 0,-1 1 0,1-1 1,-1 14-1,0 10-6,2 41 0,1-48 8,0 125 28,0-147-36,1 0-1,0 0 1,0 1-1,0-1 1,0 0-1,0 0 1,1 0-1,-1 0 0,1 0 1,0-1-1,0 1 1,0 0-1,0-1 1,0 1-1,0-1 1,1 0-1,-1 0 1,5 3-1,4 3 12,0-1 0,1 0 0,14 5 0,-5-3-2,1-1 0,0-1 0,1-1 0,-1-1 0,1-1 0,0-2 0,43 1 0,-65-3-7,1 0 0,-1-1-1,1 1 1,-1 0 0,1-1 0,-1 0-1,1 1 1,-1-1 0,1 0 0,-1 0-1,0 0 1,1 0 0,-1 0-1,0 0 1,0 0 0,0 0 0,0 0-1,0-1 1,0 1 0,1-2-1,18-36 47,-8 15-24,-6 14-18,0-1 1,-1 0-1,-1-1 1,0 1-1,0-1 1,-1 0-1,0 0 1,0-15-1,0 0 11,-2 0 1,-5-45-1,2 63-14,-1 0 0,0 0 0,0 0 0,-1 1 0,0 0 0,-1 0 0,0 0 0,0 0 0,0 1 0,-1 0-1,0 0 1,-12-10 0,16 16-6,-1 0-1,1 0 1,0 0-1,0 1 1,-1-1-1,1 1 1,-1 0-1,1-1 1,0 1-1,-1 0 1,1 0-1,-1 1 1,-2 0-1,-6-1-1730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28.3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344 150 3809,'0'0'5010,"-4"-9"-4766,-31-61 810,32 65-829,0 1 1,0 0-1,-1 0 1,0 0-1,0 0 1,0 0-1,0 1 1,0 0-1,-1 0 1,1 0 0,-1 0-1,-5-2 1,2 2-185,0-1 1,0 1-1,0 0 1,0 1 0,0 0-1,0 0 1,-13-1 0,13 3 23,-1 0 0,1 1 1,-1 0-1,1 0 0,-1 0 1,-15 6-1,19-5-47,1 1 0,0-1 1,0 1-1,0 0 0,0-1 1,0 2-1,1-1 0,-1 0 1,1 1-1,0 0 0,0-1 1,0 1-1,1 0 0,-3 5 1,-2 8 20,0 0 0,1 0 1,0 1-1,2 0 0,0 0 1,1 0-1,1 1 0,1-1 1,1 1-1,0-1 0,5 35 1,-2-44-19,-1-1 0,1 1 0,0-1-1,1 0 1,0 0 0,0 0 0,1 0 0,0-1 0,0 1 0,1-1 0,0-1 0,8 8 0,-9-10-12,1 0 1,0-1-1,0 1 1,1-1-1,-1-1 0,0 1 1,1-1-1,0 0 1,8 1-1,2 0-16,1 0-1,26 0 1,94-3-2,-136-1 11,1 1 1,-1 0-1,0-1 1,1 0 0,-1 1-1,0-1 1,1 0 0,-1 0-1,0 0 1,0-1-1,0 1 1,0 0 0,0-1-1,0 1 1,0-1 0,-1 0-1,1 0 1,0 0-1,-1 1 1,0-2 0,1 1-1,-1 0 1,0 0 0,0 0-1,0 0 1,0-1-1,0 1 1,-1 0 0,1-3-1,2-7 16,-1 1 1,0-1-1,-1 0 0,0-17 0,0 17-9,-2 1 1,1 0 0,-1-1-1,-1 1 1,0 0-1,-1 0 1,0 0 0,0 0-1,-1 0 1,-7-11-1,5 9 9,0 1-1,-2 0 1,-13-17-1,17 24-2,-1 0 0,0 0-1,0 1 1,0-1-1,-1 2 1,0-1 0,0 0-1,0 1 1,-10-4-1,-29-15 26,43 21-85,0-1 1,0 1 0,1 0 0,-1-1 0,0 1-1,1-1 1,-1 0 0,1 1 0,0-1-1,-1 0 1,1 0 0,0 0 0,0 0-1,0 0 1,1 0 0,-1 0 0,0 0-1,1 0 1,-1 0 0,1-3 0,0 4-23,0 1 0,0 0 0,0 0 0,0-1 0,0 1 0,1 0 0,-1 0 0,0-1 0,0 1 0,0 0 0,0 0 0,1 0 0,-1-1 0,0 1 0,0 0 0,1 0 0,-1 0 0,0 0 0,0 0 0,1-1 0,-1 1 0,0 0 0,0 0 0,1 0 0,-1 0 0,0 0 0,0 0 0,1 0 1,-1 0-1,0 0 0,0 0 0,1 0 0,-1 0 0,0 0 0,1 0 0,-1 0 0,0 0 0,1 1 0,2-1-822,13 0-4115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2:59.98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22 82 3001,'0'0'1075,"-3"-9"-975,0-3-99,-13-19 13439,21 34-15307,18 2 1987,0-1 1,1-2-1,-1 0 1,43-2-1,26 1-54,153 24-24,116-14 57,-253-12-70,-89-1-16,0 0 0,33-8 1,-14 2-13,1 0 8,-20 4-2,0 0-1,37-2 1,-3-3-5,-10 10-9,-23 0 14,-1-1-1,0 0 0,1-1 1,-1-2-1,23-4 1,-12 0-5,0 2 0,0 1 0,0 1 0,1 2 0,42 4 0,4-2-435,-77-1 368,0 0-1,-1 0 0,1 0 1,0 0-1,-1 0 0,1 1 0,0-1 1,0 0-1,-1 0 0,1 0 1,0 0-1,0 0 0,0 0 1,-1 1-1,1-1 0,0 0 0,0 0 1,0 0-1,-1 1 0,1-1 1,0 0-1,0 0 0,0 1 0,0-1 1,0 0-1,0 0 0,-1 1 1,1-1-1,0 0 0,0 0 0,0 1 1,0-1-1,0 0 0,0 0 1,0 1-1,0-1 0,0 0 0,0 1 1,0-1-1,0 0 0,1 0 1,-1 1-1,0-1 0,0 0 0,0 0 1,0 1-1,0-1 0,0 0 1,1 0-1,-1 0 0,0 1 1,0-1-1,0 0 0,0 0 0,1 0 1,-1 1-1,0-1 0,0 0 1,1 0-1,-1 0 0,0 0 0,0 0 1,1 0-1,-1 0 0,1 1 1,-26 4-3932,-9-1 500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29.8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329 64 3777,'0'0'2032,"-7"-3"-1096,-22-14-7,20 11-594,0 1 0,0-1 0,0 1 0,-1 1 0,0 0 0,0 0 0,0 1 0,-20-4 0,24 7-165,-1 0 1,0 0-1,1 1 0,-1 0 1,1 0-1,-1 0 1,1 1-1,-9 3 0,11-2-137,1-1 0,-1 0-1,1 1 1,-1 0 0,1-1-1,0 2 1,0-1 0,1 0-1,-1 0 1,1 1-1,-1-1 1,1 1 0,0 0-1,-2 6 1,-39 70 459,19-40 55,22-33-531,1-1 0,-1 1 0,1-1 0,0 1 0,1 0 0,0-1 0,0 1 0,0 0 0,2 7 0,0 11 11,-4 37 106,1-30 10,4 63 1,-2-92-133,0-1 1,0 0-1,0 1 0,0-1 1,0 0-1,0 0 1,1 1-1,-1-1 1,1 0-1,0 0 1,-1-1-1,1 1 0,0 0 1,0-1-1,0 1 1,0-1-1,1 1 1,-1-1-1,0 0 0,1 0 1,-1 0-1,3 0 1,8 4 40,0-1-1,23 3 1,-34-6-45,31 3-19,1-2 0,57-3 0,-29-1 115,-58 3-106,0-1 0,0 0 1,-1-1-1,1 1 0,0-1 1,-1 0-1,1 1 0,0-2 1,-1 1-1,1 0 0,-1-1 1,1 1-1,-1-1 0,0 0 1,0 0-1,0-1 0,3-2 0,-3 1-1,0 0 0,0 0 0,0 0 0,-1-1 0,0 1-1,0-1 1,0 0 0,0 0 0,-1 0 0,1 0 0,-1 0-1,0-6 1,3-26-43,-2 1-1,-5-61 0,2 86 42,-1 0 0,0 0-1,-1 1 1,0-1-1,-1 1 1,0 0-1,-1 0 1,0 0 0,0 1-1,-14-18 1,14 20 11,-1 0 1,1 0-1,-2 1 1,1-1-1,-1 1 0,0 1 1,0 0-1,-1 0 1,0 0-1,1 1 1,-2 0-1,1 0 0,-14-4 1,12 6 139,7 2-262,1 0 0,0-1-1,-1 1 1,1-1-1,0 0 1,0 0-1,-1 1 1,1-2 0,0 1-1,-3-2 1,4 2-244,0-1 1,0 0 0,0 0 0,0 1-1,1-1 1,-1 0 0,0 0-1,1 0 1,-1 0 0,1 1-1,0-1 1,0 0 0,0 0 0,0 0-1,0-4 1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1.5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345 39 856,'0'0'4413,"-15"-6"-3887,-46-17 534,54 21-748,1 0 0,-1 1-1,1-1 1,-1 1 0,1 1 0,-1-1 0,0 1 0,0 0 0,-9 2 0,-8-1 915,22 0-1173,0-1-1,-1 1 1,1 0 0,0 0 0,0-1-1,0 1 1,0 1 0,0-1-1,0 0 1,0 0 0,1 1 0,-1-1-1,0 1 1,-1 2 0,-24 27 229,24-27-192,-12 18-24,2 1 0,0 1 1,1-1-1,2 2 0,0-1 0,2 2 0,1-1 0,0 1 0,-3 35 0,9-57-49,0 0-1,1 1 0,-1-1 1,1 0-1,0 0 1,0 1-1,1-1 0,-1 0 1,1 0-1,0 1 1,0-1-1,0 0 0,0 0 1,1 0-1,0 0 0,0 0 1,0-1-1,0 1 1,0 0-1,1-1 0,4 5 1,24 20 7,2-1 0,1-2 0,1-2 0,1-1 0,66 30 1,-87-47-74,1-1 0,0 0 0,0-1 0,0-1 0,1-1 1,27-1-1,-41 0 43,0 0 0,0 0 1,0-1-1,0 1 0,0-1 1,0 0-1,0 1 0,0-2 0,0 1 1,0 0-1,-1 0 0,1-1 1,0 0-1,-1 1 0,1-1 1,2-3-1,-1 1-8,-1-1 0,1 1 0,-1-1 1,0 1-1,-1-1 0,1 0 0,-1 0 0,3-8 1,0-3 5,-2-1 1,0 1 0,0-1 0,-2 0 0,0-17 0,1-23 56,0 35-44,-2 1 0,0-1 0,-1 0 0,-6-33 0,6 51-1,0-1 0,0 1 0,-1 0 0,0 0 0,1 1 0,-1-1-1,0 0 1,-1 1 0,1-1 0,-1 1 0,0-1 0,1 1 0,-2 0 0,1 0 0,0 1 0,-7-5 0,1 2 41,0 1 0,0 0 0,-1 1 0,0 0 0,-13-2 0,-22-7 51,43 12-165,0 0-1,0-1 1,1 1 0,-1-1-1,0 0 1,1 1 0,-1-1-1,1 0 1,-1 0-1,1 0 1,-1 0 0,1 0-1,0 0 1,0-1 0,-1 1-1,1 0 1,0-1-1,0 1 1,0-1 0,0 1-1,0-1 1,1 1 0,-1-1-1,0 0 1,1 1-1,-1-1 1,1 0 0,0 1-1,0-1 1,-1 0 0,1 0-1,0 1 1,0-1-1,0 0 1,1 0 0,0-2-1,-1-9-3443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2.7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449 123 4033,'0'0'6263,"-5"-5"-5762,-8-9-35,0 1 0,-1 0 1,0 2-1,-24-16 0,29 21-339,0 1 0,0 1 1,0 0-1,-1 0 0,0 1 0,1 0 0,-1 0 1,0 1-1,-1 1 0,-15-1 0,1 1-14,17 0-79,-1 0 0,1 1 0,0 1 0,-9 0 0,15 0-30,0-1 1,0 1-1,-1 0 1,1-1 0,0 1-1,0 0 1,0 0-1,0 1 1,0-1-1,0 0 1,0 1 0,1-1-1,-1 1 1,0-1-1,1 1 1,-1 0-1,1 0 1,-2 3 0,-19 35 91,1 2 0,3 0 0,1 0 1,-18 76-1,34-112-89,0 0 1,0 1-1,0-1 1,1 0-1,-1 1 1,2-1-1,-1 1 1,1-1-1,2 12 1,-1-14-3,0 0 1,0 0-1,0 0 1,0 0-1,1 0 1,-1 0-1,1 0 1,0-1-1,0 1 1,1-1-1,-1 0 1,1 0-1,7 4 1,3 2-1,0-1 0,1 0 0,0-1-1,1-1 1,-1-1 0,1 0 0,1-1 0,22 3 0,12-2-54,71-2 0,-97-3 10,-22 1 30,1-2 0,0 1 0,0 0 0,0-1 0,-1 0 0,1 0 0,0 0 0,-1 0 0,1 0 1,0-1-1,-1 0 0,0 1 0,1-1 0,-1-1 0,0 1 0,0 0 0,3-4 0,-2 2-4,-1-1-1,1 0 1,-1 0-1,0 0 1,0 0 0,-1-1-1,1 1 1,-1-1-1,-1 1 1,2-7-1,1-8-1,-2 1 0,0 0 0,-1-1-1,-2 1 1,-3-36 0,2 46 15,0-1 0,-1 1 0,0 0 0,0 0 1,-1 0-1,0 0 0,-1 1 0,1-1 0,-10-10 1,3 4 2,-2 1 0,1 0 0,-29-22 0,38 34-1,1 0 0,0 0 0,-1 0 0,1 1 0,-1-1 0,1 1 0,-1 0 0,1 0 0,-1 0 0,0 0 0,-5 0 0,8-18-3069,1 9 209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3.4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1 3569,'0'0'8956,"0"8"-8001,-15 492 1715,21-502-3230,-4-1 277,1 1-1,-1-1 1,0 0 0,0 0-1,0 1 1,0-1 0,0 0-1,-1-1 1,1 1 0,0-4-1,6-16-3947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5.7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246 96 3937,'0'0'3827,"0"-4"-2990,0 1-682,-1 0 0,0 1 0,0-1 0,0 0 1,0 0-1,-1 0 0,1 1 0,-1-1 1,1 0-1,-1 1 0,0-1 0,0 1 0,0 0 1,0 0-1,-1 0 0,1 0 0,-1 0 1,1 0-1,-1 1 0,0-1 0,1 1 0,-1 0 1,-6-2-1,3 0-41,-1 0 0,0 1 0,0 0 0,0 1 0,0 0 0,-1 0 0,1 0 0,0 1 0,0 0 0,-10 1 0,15 0-117,-1 0 0,1 1 0,-1-1-1,1 1 1,0-1 0,-1 1 0,1 0-1,0 0 1,0 0 0,0 0 0,1 1 0,-1-1-1,-2 5 1,-19 36 135,10-13-73,-15 59-1,24-76 4,2 1 1,0 0-1,0 0 0,1 0 0,1 0 0,3 28 0,-2-39-57,0 0 0,0 0 0,0 0 0,1-1 0,0 1 0,-1 0 0,1-1 0,0 1 0,0-1-1,1 0 1,-1 1 0,0-1 0,1 0 0,-1-1 0,1 1 0,0 0 0,-1-1 0,1 1 0,4 1 0,8 3 14,0-1 1,22 6-1,-5-4-52,1-2-1,0-1 0,66-1 1,-98-3 34,0-1 1,0 1-1,0 0 0,0-1 1,0 0-1,0 1 0,0-1 1,-1 0-1,1 1 1,0-1-1,0 0 0,-1 0 1,1 0-1,0 1 1,-1-1-1,1 0 0,-1 0 1,0 0-1,1 0 1,-1 0-1,1 0 0,-1 0 1,0 0-1,0 0 1,0 0-1,0-2 0,5-31 43,-5 33-44,1-155 117,-2 83-50,1 69-61,0 0 0,-1 0 0,1 1 0,-1-1-1,0 0 1,-1 1 0,1-1 0,0 1 0,-1-1 0,0 1 0,0 0 0,0 0-1,0 0 1,0 0 0,-1 0 0,1 0 0,-4-2 0,-6-5 18,0 1 0,-25-16 0,12 10-3,-2-1 40,16 13-3572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6.5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1 3489,'0'0'6791,"0"3"-6341,-15 169 1882,9-128-2052,-4 145 120,10-188-506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7.8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226 99 3369,'0'0'775,"4"0"-767,20 0 6306,-38 0-4995,-152 0 159,165 0-1466,-1 1 0,1 0 0,-1-1 0,1 1-1,-1 0 1,1 0 0,0-1 0,-1 1 0,1 0 0,0 1 0,0-1 0,0 0 0,0 0 0,0 0 0,0 1 0,0-1-1,0 0 1,0 1 0,0-1 0,1 1 0,-2 1 0,-14 40 173,13-35-168,-4 14 23,1 1 0,1-1-1,1 1 1,1 0 0,1 1 0,0 27 0,2-41-35,0-2 63,0 0 0,0 0 1,1 0-1,3 15 0,-3-20-42,1 1-1,0 0 1,-1-1 0,1 1-1,1-1 1,-1 0-1,0 0 1,1 0-1,0 0 1,-1 0-1,1 0 1,5 3-1,9 5 7,-1-2-1,2 1 0,-1-2 1,1 0-1,34 9 1,-44-15-32,0 0 1,0-1 0,1 0 0,14 0-1,-21-1 0,1 0-1,0 0 1,0 0-1,0-1 1,0 1-1,0-1 1,0 0-1,-1 1 1,1-1-1,0 0 0,0-1 1,-1 1-1,1 0 1,-1-1-1,1 0 1,2-2-1,4-7-1,-2-1 1,0 1-1,0-2 0,-1 1 1,-1 0-1,0-1 0,-1 0 0,0 0 1,-1-1-1,3-19 0,-2-15-11,-3-80-1,-2 70 20,1 55-5,0-1 0,0 1 1,0 0-1,-1-1 0,0 1 0,0 0 0,0-1 0,0 1 0,0 0 0,-1 0 0,1 0 1,-1 0-1,0 0 0,0 1 0,0-1 0,-4-4 0,2 3 1,-1 0-1,0 1 1,0-1 0,0 1-1,-1 0 1,1 0 0,-1 1-1,-8-3 1,-4 0 7,0 1 0,-1 0 0,1 2 0,-37-1 0,54 3-42,1 0 0,0 0-1,0 1 1,-1-1 0,1 0 0,0 0 0,-1 0 0,1 0-1,0 0 1,0 0 0,-1 0 0,1 0 0,0 0 0,-1 0 0,1-1-1,0 1 1,0 0 0,-1 0 0,1 0 0,0 0 0,0 0-1,-1 0 1,1-1 0,0 1 0,0 0 0,-1 0 0,1 0-1,0-1 1,0 1 0,0 0 0,-1 0 0,1 0 0,0-1 0,0 1-1,0 0 1,0-1 0,0 1 0,0 0 0,0 0 0,-1-1-1,1 1 1,0 0 0,0-1 0,0 1 0,0 0 0,0 0 0,0-1-1,0 1 1,0 0 0,1-1 0,-1 1 0,0 0 0,0 0-1,0-1 1,0 1 0,0 0 0,1-1 0,10-11-5167,2 6 826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9.2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282 105 3441,'-1'-1'5061,"-5"-5"-4450,-4 4-300,-1-1 72,0 0-1,0 1 1,0 0-1,-1 1 1,1 0-1,-1 1 1,1 0-1,-20 3 1,28-2-348,0 1-1,0-1 1,0 1 0,1 0 0,-1 0-1,0 0 1,1 0 0,-1 0 0,1 0 0,0 1-1,-3 3 1,-22 34 120,18-26-100,-7 11 147,-16 35 1,27-52-139,2 1 0,0 1 0,0-1 0,0 0 1,1 1-1,1-1 0,-2 20 0,2 8 22,0-21-18,0 0 0,3 25 0,-1-37-51,-1 1-1,1-1 1,0 0 0,1 0 0,-1 0 0,1 0-1,-1 0 1,1 0 0,0 0 0,1-1 0,-1 1-1,0-1 1,1 1 0,4 3 0,3 1 9,0-1 1,0 0 0,1 0-1,0-1 1,0-1-1,0 1 1,1-2-1,-1 0 1,1 0-1,20 3 1,5-2 0,0-2-1,47 0 1,-80-4-25,0 1-1,0-1 1,0 0 0,0 1 0,-1-2-1,1 1 1,0 0 0,0-1-1,-1 0 1,1 1 0,-1-2 0,0 1-1,0 0 1,0-1 0,0 1 0,0-1-1,0 0 1,0 0 0,-1 0-1,0 0 1,1 0 0,-1-1 0,0 1-1,-1-1 1,1 1 0,-1-1 0,2-6-1,4-10 8,-2-1 0,-1 0 1,4-39-1,-7 45-3,2-8-4,1 0 4,-2-1-1,0 1 0,-2-1 1,-1 0-1,-3-25 0,-1 35-1,-1 1 1,0 0-1,-1 0 0,0 0 0,-1 1 0,-1 0 1,-15-18-1,6 8-6,13 15 5,-1-1 0,0 1 0,0 0 1,-1 1-1,0-1 0,-8-5 0,14 12-38,1 0 0,0 0 0,0 0 0,0 0 0,-1 0 0,1 0 0,0-1 0,0 1 0,0 0 1,-1 0-1,1 0 0,0 0 0,0 0 0,0 0 0,-1 0 0,1 0 0,0 0 0,0 0 0,0 0 0,-1 0 1,1 0-1,0 0 0,0 0 0,0 1 0,-1-1 0,1 0 0,0 0 0,0 0 0,0 0 0,-1 0 0,1 0 0,0 1 1,0-1-1,0 0 0,0 0 0,0 0 0,-1 0 0,1 1 0,0-1 0,0 0 0,-3 14-946,2 18-701,1-27 1060,0 27-3557,-3 0-614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0.0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 1 3401,'0'0'10162,"0"5"-9754,-2 25-26,-2 0 1,-13 54-1,4-25-274,4-9-345,2 0 1,-1 73-1,8-122 95,0 0 0,0 0 0,0 0 0,0-1-1,0 1 1,0 0 0,0 0 0,0-1 0,1 1-1,-1 0 1,0 0 0,1-1 0,-1 1 0,0 0-1,1 0 1,-1-1 0,1 1 0,-1-1 0,2 2-1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0.7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0 3633,'0'0'7737,"0"24"-6874,0 169 1307,0-182-1996,0 34 227,-1 0-1,-2-1 1,-10 50-1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3:02.14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11 6281,'0'0'4991,"22"9"-1124,215-18-2510,-161 5-1276,451-3 254,-347 8-275,79 15-30,-138-13 12,-101 0-34,-20-2-232,0 1 0,0-1 0,0 0 0,0 0 0,0 1 0,-1-1 0,1 0 0,0 0 0,0 1 0,-1-1 0,1 0 0,-1 0 0,1 0 0,-1 0 0,-1 2 0,-16 7-4834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2.4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 1 3201,'0'0'6712,"0"5"-5760,-3 50 774,-12 63 1,4-43-1575,-7 36 76,9-67-316,2 0 0,-1 59 0,8-103 59,0 1 0,0 0 0,0-1 0,0 1 0,1-1 0,-1 1 0,0 0 0,0-1 0,0 1 0,0 0 0,1-1 0,-1 1 0,0-1 0,1 1 0,-1-1 0,0 1 0,1-1 0,-1 1 0,1-1 0,-1 1 0,1-1 0,-1 0 1,1 1-1,-1-1 0,1 0 0,-1 1 0,1-1 0,-1 0 0,1 1 0,0-1 0,0 0 0,22 1-3407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3.5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356 89 3145,'0'0'6381,"-6"-6"-5904,2 0-422,0 1 31,0 0-1,0 0 1,0 0 0,-1 0-1,1 1 1,-1-1 0,-1 1 0,1 1-1,0-1 1,-1 1 0,-11-6-1,-23 2 403,0 1-1,-65-1 0,102 8-484,0-1-1,1 1 0,-1-1 1,0 1-1,1 0 1,-1 0-1,0 0 1,1 0-1,0 1 1,-1-1-1,1 1 1,0-1-1,-1 1 1,1 0-1,0 0 1,0 0-1,1 0 1,-1 0-1,0 1 1,1-1-1,-1 0 1,1 1-1,0-1 1,0 1-1,0-1 1,-1 6-1,-4 9 4,1 0 1,2 0-1,-3 20 0,3-18 30,-3 27 130,2 0 1,2 0-1,5 56 1,-3-97-152,2 0 1,-1-1-1,0 1 1,1 0-1,0-1 1,0 1-1,0-1 1,1 0 0,0 0-1,-1 0 1,1 0-1,1 0 1,-1-1-1,0 1 1,1-1 0,0 0-1,0 0 1,0 0-1,0 0 1,7 2-1,-1 1 15,0-1-1,0-1 1,1 0-1,0-1 1,-1 0-1,1 0 1,0-1-1,13 1 1,88-3 7,-109 0-53,0 0 1,0 0-1,-1 0 1,1-1-1,0 0 1,0 1-1,-1-1 1,1 0-1,0 0 1,-1-1-1,1 1 1,-1 0-1,1-1 1,-1 0-1,0 1 1,1-1-1,-1 0 1,2-2-1,-1-1-19,1 0-1,-1 0 1,0 0-1,0-1 1,0 1-1,-1-1 1,0 1-1,2-8 0,1-7-34,-2 0-1,0 0 0,-1 0 0,-1-23 1,-1 32 68,1-6 1,-1 0 0,0 0 1,-1 0-1,-1 0 0,-1 0 1,-1 0-1,0 1 0,-10-27 1,7 25-2,5 14 12,1 0 0,-1 0 0,1 0-1,-1 0 1,-1 0 0,1 0 0,-1 0 0,-3-3-1,6 6-31,10 23-7960,-6-13 7155,7 8-534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4.5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289 72 2881,'0'0'933,"0"-4"-74,0 1-856,1 2 138,-1-1 0,0 0 0,0 1 0,0-1 0,0 0 0,0 0 0,0 1 0,-1-1 0,1 0 0,-1 0 0,1 1 0,-1-1 0,1 0-1,-1 1 1,0-1 0,0 1 0,0-1 0,0 1 0,0 0 0,0-1 0,0 1 0,0 0 0,-1-1 0,1 1 0,0 0 0,-1 0 0,1 0 0,-1 0 0,-2-1 0,-2-1 97,-1 0 1,1 1 0,0-1 0,-1 1 0,1 0 0,-1 1 0,1 0 0,-1 0 0,0 0 0,0 1 0,1 0-1,-1 0 1,-10 2 0,14-1-221,0-1-1,0 1 1,0 0-1,0 1 1,0-1-1,0 0 1,0 1-1,0 0 1,0 0-1,1-1 1,-1 2-1,1-1 1,-4 4-1,-29 37 65,21-23-30,6-10-5,0 0-1,2 1 1,-1 0-1,1 0 1,1 1-1,0 0 1,0 0-1,1 0 1,-3 18-1,2 2 153,2 1 1,1 47-1,3-75-172,0-1 1,0 0-1,0 0 1,1 0-1,0 1 1,-1-1-1,1-1 1,1 1-1,-1 0 0,1 0 1,-1-1-1,1 0 1,0 1-1,0-1 1,0 0-1,1-1 1,-1 1-1,1 0 0,-1-1 1,8 4-1,9 5 58,0-1 0,34 12 0,-34-17-69,-1 0 1,0-2-1,1 0 1,0-2 0,0 0-1,21-2 1,-15 1-21,-20 0-21,-1 0 1,0-1 0,1 1 0,-1-1-1,0 0 1,0 0 0,0-1-1,0 0 1,0 0 0,0 0-1,0 0 1,-1-1 0,1 1-1,-1-1 1,1-1 0,-1 1-1,0 0 1,-1-1 0,1 0-1,4-6 1,-3 3-10,-1 0 0,0 0 1,-1-1-1,0 0 0,0 1 0,0-1 0,-1 0 0,0-1 0,-1 1 0,1 0 1,-2-1-1,1-10 0,-1-10 44,1 2-23,-2-1 0,-1 1 0,-6-38 0,6 56-6,-1 0-1,0 1 1,0-1-1,-1 1 1,0-1-1,0 1 1,-1 0 0,0 1-1,0-1 1,-1 1-1,0 0 1,0 1-1,0-1 1,-11-6 0,12 9 11,0 0 0,0 1 0,-1 0 0,1 1 0,-1-1 0,0 1 0,0 0 0,0 0 0,0 1 0,0 0 0,0 0 0,-9 0 0,-25 0-5836,30 1 2932,2 0 1599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5.6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 0 2761,'0'0'9748,"0"11"-8943,-10 160 1070,3-77-1498,-14 85 243,21-178-671,0-1 0,0 1 0,0-1 0,-1 0-1,1 1 1,0-1 0,0 0 0,0 1 0,0-1 0,0 1 0,0-1 0,0 0-1,1 1 1,-1-1 0,0 1 0,0-1 0,0 0 0,0 1 0,0-1 0,0 0-1,1 1 1,-1-1 0,0 0 0,0 1 0,1-1 0,-1 0 0,0 0 0,0 1-1,1-1 1,-1 0 0,0 0 0,1 1 0,12-1-5202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6.6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344 65 3273,'0'0'5541,"-5"-6"-5237,-14-17-25,18 22-227,0 0 1,0 0 0,0 0-1,0 0 1,-1 0 0,1 1 0,0-1-1,0 0 1,0 1 0,-1-1-1,1 1 1,0-1 0,-1 1-1,1 0 1,-2-1 0,-6-1 299,-7-3 25,0 0 1,0 2 0,0 0 0,0 0 0,0 2 0,0 0 0,-1 1-1,-29 3 1,41-3-371,1 1 0,-1 0 0,0 0 0,0 0 0,1 0 0,-1 1 1,1 0-1,0 0 0,-1 0 0,1 0 0,0 1 0,0 0 0,0 0 0,1 0 0,-1 0 0,1 0 0,-1 1 0,1-1 0,-3 6 0,2-2 19,0-1 0,1 1 0,0 0 1,0 0-1,0 0 0,1 0 0,0 1 0,1-1 1,-1 1-1,1-1 0,1 12 0,-1 13 34,1 0 66,5 53-1,-3-74-100,0 0-1,1 0 1,0 0 0,1 0 0,0-1-1,0 1 1,1-1 0,10 14 0,-11-17-3,0 0 0,1-1 0,0 1 0,1-1 0,0 0 0,0-1 0,0 1 0,0-1 0,1 0 0,0-1 0,0 0 0,0 0 0,0 0 0,1-1 0,0 0 0,-1 0 0,1-1 0,0 0 0,0-1 0,0 1 0,1-2 0,-1 1 0,0-1 0,15-2 0,-20 1-18,1 0 0,-1 0 0,1 0 0,-1-1 0,1 0 0,-1 0 0,0 0 0,0 0 0,0 0 0,0 0 0,0-1 0,-1 0 0,1 1 0,-1-1 0,0 0 0,1 0 0,-1-1 0,-1 1 0,1 0 0,0 0 0,1-8 0,2 0 4,-2-1 0,1 0 0,-2 0 0,1 0 0,0-18 0,-2 10-3,-1 1 0,-3-33 0,1 44-3,0-1-1,0 0 1,0 1 0,-1 0 0,-1 0 0,1 0-1,-1 0 1,-7-9 0,-19-24-1,21 31-12,0-1 0,1-1 1,1 1-1,0-1 0,-9-20 0,15 31-75,0 0 1,1-1-1,-1 1 1,1 0-1,-1 0 0,1-1 1,0 1-1,-1 0 1,1-1-1,0 1 1,0 0-1,0-1 0,0 1 1,0 0-1,0-1 1,0 1-1,0 0 0,1-1 1,-1 1-1,0 0 1,1 0-1,-1-1 0,1 1 1,0 0-1,-1 0 1,1 0-1,0 0 1,0-1-1,0 1 0,0 0 1,-1 1-1,1-1 1,2-1-1,1 0-842,0 1 0,1 0 1,-1 0-1,1 0 0,-1 0 0,1 1 1,-1 0-1,7 0 0,0 0-421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8.1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0 2521,'0'0'1105,"-3"3"-1100,-17 27 10251,18-18-8733,2 526-236,1-536-1528,1-1 0,-1 0 1,0 0-1,1 0 0,-1 0 1,1 0-1,-1 0 0,1 0 0,0-1 1,-1 1-1,1 0 0,0-1 1,-1 1-1,1-1 0,0 0 0,0 0 1,2 1-1,-3-24-8826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9.0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3849,'0'0'5901,"14"2"-708,-14 436-4729,1-433-684,-1 0 0,1 0-1,0 1 1,0-1-1,1 0 1,-1 0 0,1 0-1,3 5 1,-2-5-835,-1 0 1,0 0-1,0 0 0,-1 0 0,0 0 1,1 0-1,-2 0 0,1 7 1,-1 4-413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9.6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3065,'0'0'8707,"1"8"-7907,6 68 481,-6 125-1,-3-93-1714,3-108 269,-1 1 0,1-1 0,0 1 1,-1-1-1,1 1 0,0-1 0,-1 0 0,1 1 0,0-1 0,-1 0 0,1 0 0,0 1 0,0-1 0,-1 0 1,1 0-1,0 0 0,0 0 0,-1 0 0,1 0 0,0 0 0,0 0 0,0-1 0,14-15-6804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50.7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340 19 3065,'0'0'4326,"0"-1"-4190,0 0 0,0-1 0,-1 1 0,1-1 1,0 1-1,-1 0 0,1 0 0,-1-1 0,1 1 0,-1 0 0,0 0 0,-1-3 1,-227 4 2499,227 1-2618,-1 0 1,0-1-1,0 1 0,1 0 1,-1 1-1,1-1 0,-1 0 0,1 1 1,0-1-1,-1 1 0,1 0 1,0 0-1,0 0 0,0 0 0,1 0 1,-1 0-1,0 0 0,1 1 0,-1-1 1,1 1-1,-2 4 0,-4 9 39,0-1-1,-5 20 0,3 5 153,1 0 0,2 0 0,2 1-1,2 0 1,2 40 0,0-66-71,1-12-120,0-1 0,-1 1-1,1 0 1,0-1 0,0 1 0,1-1 0,-1 1-1,0-1 1,1 1 0,0-1 0,-1 0 0,1 0-1,0 0 1,0 0 0,0 0 0,0 0 0,1 0-1,-1-1 1,0 1 0,1-1 0,-1 0 0,1 0-1,2 1 1,8 4 55,0-1 1,1 0-1,15 2 0,-12-2-62,0-2-1,0 0 1,1-1-1,-1 0 1,0-2-1,1 0 1,19-3-1,-34 2-17,-1 0 0,0 0 0,1 0 0,-1-1 0,0 1 0,0-1 0,0 1 0,0-1 0,0 0 0,0 0 0,0 0 0,-1 0 0,1 0 0,-1 0 0,0 0 0,1-1 0,-1 1 0,1-4 0,16-45-108,-11 13 40,-1-1 0,-2 0-1,-2 0 1,-3-43 0,0 32 142,1 47-48,0 1 0,-1-1 0,0 1 0,0 0 1,0-1-1,0 1 0,0 0 0,0 0 0,0 0 0,-1 0 1,1 0-1,-1 0 0,1 0 0,-1 0 0,0 1 1,0-1-1,0 1 0,0-1 0,0 1 0,0 0 0,0-1 1,0 1-1,-1 0 0,1 1 0,-3-2 0,2 1-54,1 0-1,-1 0 1,0 0-1,0-1 1,1 1-1,-1-1 1,1 0-1,0 0 1,-1 0 0,1 0-1,0 0 1,0 0-1,0-1 1,1 1-1,-1-1 1,0 1-1,-1-4 1,2-19-3774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51.5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0 3305,'0'0'7043,"0"13"-6291,1 116 1482,-3 188-892,-4-275-2312,6-73-9551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3:07.09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94 4313,'0'0'6917,"19"9"-2109,290-3-4571,-95 7-214,148-13-6,-268-13-17,-63 13 1,-13 2 0,0-2 0,0-1 0,0 0 0,0-1 0,0 0 0,-1-2 0,1 0 0,18-8 0,-13 4 4,0 0 0,0 2 0,1 0 0,0 2 0,28-2 0,81 3-916,-32 3-291,-107-13-3967,-13-2 397,-7-1 2896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52.1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3025,'0'0'8564,"2"12"-7464,5 57 251,-2 84-1,-6-105-1091,-1-23-322,5 48 0,8-58-744,-4-13-1567,-4-25-5579,-3 1 6805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52.9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 1 1504,'0'0'10871,"-3"18"-10299,-19 120 732,16-64-726,4 119 0,3-96-772,0-88-761,2-34-6739,-3 0 5035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9:45.8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586 3230 6001,'0'0'4064,"25"0"223,1487 7-3781,-1259-9-444,269 4 109,-420 9-104,-66-6-36,45 1 1,-28-4 50,55 10 0,-26-1 59,-31-6-93,84 6 100,-116-8 743,-19-16-807,0-1759 8,3 1523-37,-17-385 10,-11 321-50,15 276-10,7 32-3,2 0 0,-1 0-1,1 0 1,-1 0 0,0-10 0,2 15 30,-30 0 128,21 0-128,-661-30 193,-118-26-5,309 56-129,429-2-68,-1-2 1,-67-14-1,-99-33 14,71 15-26,100 26-9,1-2-12,-1 3 0,0 2 0,-65-3 0,-347 10-64,458 0 68,-18 43-305,10-15 317,2 0 1,0 1-1,2 0 1,0 34-1,0-15-1,0-2-2,-37 618 17,42-463-22,-4 232 7,-25-135-5,1-15 0,6-25-6,-4 145-4,25 36-98,0-438 0,63-3-30,-51 2 142,-1 1 0,1-2 0,-1 0-1,1 0 1,-1-1 0,21-6 0,186-64 11,-181 63-17,2 1 0,-1 2 0,77-3 0,-14 8-7,-24-1 17,86 8-1,-113 4-4,-36-6-14,1-1 0,-1-1 1,27 2-1,-43 13-6765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30:07.1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0 124 3449,'0'0'5502,"1"0"-5325,0 0 0,-1 0-1,1 1 1,0-1 0,0 0-1,-1 0 1,1 0 0,0 1-1,0-1 1,-1 0 0,1 1-1,0-1 1,-1 1 0,1-1-1,0 1 1,-1-1 0,1 1-1,0 0 1,9 405 288,-6-261-377,18 246 28,-7-183-61,-11 213 0,-6-219-50,2 443 34,17-572 264,-3 94-14,9-34-89,-20-123-181,1-1 0,0 1 0,0-1 0,12 17 0,-7-16 0,1-1 0,-1 1 0,2-2 1,-1 1-1,13 7 0,-21-15-20,27 19 14,1-2-1,1-1 0,1-1 1,0-2-1,0-1 0,2-2 1,-1-1-1,1-2 0,1-1 0,0-1 1,0-2-1,52-1 0,-15 0-6,94 16-1,-20 0-9,140-17 28,-228-7-24,1-3 0,84-22 0,-57 11 1,-49 11 2,43-11-7,0 5 1,156-9-1,-147 24 14,164-7 50,-215 2-61,-15 3 20,-1-1 0,0-1 0,0 0 0,-1-2 1,1-1-1,-1 0 0,31-15 0,6-16 23,-2-2 0,-1-3 1,51-50-1,-100 86-36,0-1-1,-1 1 1,1-2 0,-1 1-1,-1 0 1,1-1-1,-1 0 1,0 0 0,3-12-1,2-10 60,7-40-1,-12 47-33,18-98 123,9-206-1,-26-129-31,-6 298-111,-1 85 43,-3-1 0,-4 0-1,-2 1 1,-4 1-1,-3 0 1,-3 1 0,-3 1-1,-40-80 1,28 72 135,-33-106 0,58 144-215,1 1-1,2-2 1,2 1-1,-2-77 0,6 114 36,-1-1-1,1 1 1,0 0 0,-1 0-1,0 1 1,1-1-1,-1 1 1,-7-5-1,8 5-5,-27-19-7,-1 1-1,-1 2 0,-1 0 0,-54-20 0,21 15 23,-100-23-1,85 33 116,0 2-1,-89 2 1,-18-3 65,-410-16 118,543 30-265,-71 13-1,71-7 23,-73 1 0,-489-9-360,604 0 190,1-1 0,0-1 1,-15-4-1,15 3-7,0 1 1,0 0 0,-17-1 0,-120 3-1125,148-19-3365,0 4 57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30:26.1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48 512 3345,'0'0'6550,"7"27"-3638,-17 517-2044,-29 347-421,33-581-428,9-178 24,-3-119-41,-1 48 46,2 0 0,4 1 0,14 72 0,-11-95 1,-4-14-14,12 35 0,-13-52-11,1 0-1,-1 0 1,1 0-1,1 0 1,-1-1-1,1 0 1,0 0-1,8 7 0,-5-6 53,165 155 255,-145-143-322,1-2 1,1 0-1,0-3 0,40 16 0,-25-12 0,2 3-5,1-3 1,1-2 0,0-2-1,1-3 1,1-1-1,57 4 1,328 32 4,-313-35 17,180-7 0,-192-6-15,135-13 13,-101 3-39,114-13 47,-208 15-5,0-1 0,98-36-1,7-24 17,-146 64-25,-1 0 0,0-1 0,-1-1 0,14-14 1,13-11 35,9-5 57,60-65-1,-83 79-70,-2-1 0,0 0 0,-2-1 0,22-45-1,-22 31-29,-1-1 0,-3-1 0,-1 0 0,-2 0 0,6-53 0,-1-220 73,-16 293-81,-1 0 0,-1 0 0,-1 0 0,-1 0 0,0 1 0,-14-32 0,-64-118 32,75 154-26,-3-1 13,0 0 1,-1 0-1,0 1 0,-2 0 1,0 2-1,-16-16 0,3 9 14,0 1 1,-59-34-1,27 17 66,2-2 1,1-2 0,3-3-1,-67-72 1,50 41 70,-59-85 0,-48-91 63,92 126-191,59 90-36,-50-75 7,-123-137 0,157 202 3,7 7 4,-39-34 0,61 62 10,-1 0-1,0 1 1,-1 1 0,0 0-1,0 1 1,-1 0 0,-17-4-1,-21-4 31,0 2 0,-66-7 0,-116-2-14,162 17-28,0 1-126,-93 7 0,144 2 113,1 0 0,0 2 1,0 1-1,1 0 1,0 1-1,-25 15 0,-27 9-18,61-28 11,-20 8-6,-34 19 0,55-25-6,1 0 0,0 1 0,1 0 0,-1 1 0,1 0 0,1 0 0,-9 10 0,-52 80-25,50-69 39,-2 0 0,0-1-1,-41 41 1,61-68 3,1 1-5,0-1-6,-2 2-4,1 0-1,0 0 1,0 0 0,1 0 0,-1 0 0,1 1-1,-1-1 1,1 0 0,0 4 0,0-3-7,-5 69-1,0-1 3,-14 75-1,15-132-479,2-19-692,1-30-1494,1 34 2656,0-30-2093,-1 0 0,-7-34-1,-7 0-157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33:06.35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2583 577 3305,'0'-4'9977,"1"2"-9953,-1-1 0,0 1 0,-1 0 0,1 0-1,0-1 1,-1 1 0,1 0 0,-1 0 0,0 0-1,-1-4 1,-29-39 83,-2 2 1,-1 2-1,-3 1 0,-77-67 0,80 80 40,0 0-1,-2 3 0,-1 0 0,-1 3 1,-68-29-1,53 31 123,0 2 1,-1 2-1,-111-14 0,48 18 88,-203 7-1,278 7-324,0 3 1,1 1-1,0 2 1,0 1 0,-63 27-1,31-5 41,-138 82-1,151-77-65,-79 66 1,116-84-9,2 1 1,0 1-1,1 1 1,1 1 0,2 0-1,-20 33 1,-136 286 3,78-149 0,84-167-9,1-1 0,1 1-1,1 0 1,1 1 0,2 0 0,-4 47-1,6 170-39,5-132 27,-3 89 16,4 229-3,5-350 10,4 0 0,44 151 0,-35-152-2,0-2-2,3 0 0,4-1 0,55 105 0,-60-140-9,1 0-1,3-2 1,1-1 0,2-1 0,1-1 0,2-2 0,46 37 0,-36-39-16,0-3 1,2-1 0,1-2-1,70 28 1,202 56-120,-183-67 125,-46-14 35,2-5 0,0-3 0,1-4 0,1-4 0,111 0 0,-93-12-1,0-5 1,182-29-1,-139 0-1,151-53 0,-241 63-3,-1-2-1,-1-3 0,-1-3 0,110-74 0,-146 84-5,0-1 1,-1-1-1,-2-1 0,0-2 1,-2 1-1,0-2 0,-2-1 1,19-38-1,10-33 16,38-119-1,-63 158-18,-10 27-2,74-220-5,-75 211 5,-1 0-1,-3 0 0,-1-1 0,0-51 1,-6 78 0,1-4 0,-1 0 0,-1 0 0,0 0 0,-2 0 0,0 0 0,-2 0 0,-6-20 0,-18-20 2,-2 3 0,-3 0 0,-62-78 1,38 53-2,-108-172 105,140 208-67,2-2 0,3 0 0,-27-88 0,34 86-31,-1 1 0,-3 0 0,-2 1 0,-2 1 1,-1 0-1,-58-80 0,-69-61 6,120 155-10,-1 1 0,-2 2 0,-53-38-1,-8 5 7,-57-40 17,129 86-42,0-2 0,1 0 0,1-2 0,-22-29 0,37 84-8394,4-17 5687,-5 14 202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33:13.688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1 346 6025,'0'0'1786,"29"-1"-1755,94-8 25,-104 7-16,1-1 1,0 0-1,-1-2 1,37-14 0,-2 1 61,48-11 137,300-78 35,-310 88-269,1 4-1,137-5 1,-128 17 1,0-4-1,-1-5 1,133-33 0,-204 37-3,1 1 1,0 2 0,1 1 0,-1 1 0,1 2 0,-1 1 0,1 1 0,-1 2-1,0 1 1,49 13 0,1 5 39,109 15 0,-123-27 58,0 3 0,-2 2 1,70 27-1,-50-7 64,-1 4 1,131 82-1,-207-116-130,0 1-1,0 1 1,0 0-1,-1 0 0,0 0 1,0 1-1,-1 0 1,0 0-1,-1 1 1,1 0-1,4 12 1,-5-7 71,0-1 0,-1 1 0,-1 0 0,0 0 0,-1 1 0,-1-1 0,0 20 0,0-12-54,-2 0 0,0-1 1,-1 1-1,-2-1 0,0 0 1,-1 0-1,-1 0 0,-11 26 0,0-11 21,-1-1 0,-2 0 0,-1-2 0,-2-1-1,-1 0 1,-1-2 0,-2 0 0,-1-2-1,-1-2 1,-2 0 0,0-2 0,-1-1 0,-2-2-1,0-1 1,-1-2 0,-1-1 0,-1-2-1,0-1 1,-1-2 0,-66 12 0,-334 18 1031,285-34-677,-211 40 0,134 6-228,-43 9 93,187-47-69,-103 5 0,-40-19-125,128-3-83,96 1-26,1 0-1,-1 0 1,1-1-1,0 0 1,-1 0-1,1 0 1,0 0-1,0-1 1,0 1-1,-1-1 1,2 0-1,-1-1 1,-6-3-1,10 5-25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36:23.64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2479 1544 2601,'0'0'1056,"4"0"-729,-3 0-38,-1 0 1,1 0 0,0 0-1,0 0 1,0 0-1,0 0 1,0 0 0,0-1-1,-1 1 1,1 0 0,0 0-1,0-1 1,0 1 0,-1-1-1,5-3 1739,-4 4-1738,-1-1-1,1 0 1,-1 0 0,1 0-1,4-16 4854,-3 3-5541,-1 8-892,9-70 1363,1-110 0,-9 78-12,-5-121 86,-7 155-122,-4 1 0,-3 1 1,-43-118-1,53 172-12,-1 1 0,-1 1 1,0 0-1,-1 0 0,-1 1 0,-20-23 0,-85-73 91,84 82-113,13 14 18,1 1 1,-2 0-1,1 1 1,-2 1-1,-27-11 1,0 4 9,-66-18-1,44 15 56,43 12-60,-1 2 1,0 1-1,0 1 0,-34-3 1,-313 6 74,193 5-28,138-2-54,1 1 0,0 2-1,0 2 1,1 2 0,-64 18-1,83-17-6,-8 2-1,-47 22 0,69-27-6,1 0 0,-1 1 1,1-1-1,-1 2 0,2-1 0,-1 1 0,1 0 0,0 1 1,-8 10-1,-45 60-7,40-55 9,1 2 0,1 0 0,-22 43 0,-32 72-3,55-106 9,2 1 0,-12 40 0,-12 31 4,23-74-6,3 1 0,0 0 0,2 0 0,1 2 0,-5 41 0,-16 111-1,-12 23 2,-3 15 0,44-209 0,-20 278-2,22-235-2,6 260-22,-4-246 30,-2-51-3,0 0 1,1 0 0,2 0 0,0-1 0,1 1 0,8 25-1,0-15 1,2-1 0,0 0 0,21 31 0,-26-49 6,0 0 0,1-1 1,0 0-1,1 0 0,0-1 0,1-1 0,0 0 0,1 0 1,13 7-1,16 7-2,0-3-1,2-1 1,0-2 0,1-2-1,1-2 1,55 10 0,-4-12 15,2-4 0,194-10 0,-255-3-21,0 0 0,-1-3 0,46-14 0,50-11 0,176 1 0,5 5 4,-293 25-2,41-6 8,-29 3-14,45 0 0,571 5 12,-609-2-10,1-2 1,53-13-1,-55 9 1,1 2 0,54-2 0,153 5-209,-271-16-10088,3 13 8299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26.6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367 130 2601,'0'0'2525,"0"-6"-2649,-3-16 5431,-25-8-3743,25 25-1491,0 1-1,-1 0 0,1 0 1,-1 0-1,0 0 0,0 1 1,-1 0-1,1-1 0,-1 2 1,1-1-1,-1 0 0,0 1 1,0 0-1,0 0 0,-7-1 1,-31-5 501,-1 2 0,-48 0-1,89 8-557,0-1-1,1 1 0,-1 0 0,0 0 1,0 1-1,1-1 0,-1 1 0,1-1 1,0 1-1,0 0 0,0-1 0,0 1 0,-2 5 1,-2 2 23,1-3-31,0 1 0,1-1 0,0 1 0,1 0 1,-1 1-1,2-1 0,-1 1 0,1-1 1,-1 14-1,0 10-6,2 41 0,1-48 8,0 125 28,0-147-36,1 0-1,0 0 1,0 1-1,0-1 1,0 0-1,0 0 1,1 0-1,-1 0 0,1 0 1,0-1-1,0 1 1,0 0-1,0-1 1,0 1-1,0-1 1,1 0-1,-1 0 1,5 3-1,4 3 12,0-1 0,1 0 0,14 5 0,-5-3-2,1-1 0,0-1 0,1-1 0,-1-1 0,1-1 0,0-2 0,43 1 0,-65-3-7,1 0 0,-1-1-1,1 1 1,-1 0 0,1-1 0,-1 0-1,1 1 1,-1-1 0,1 0 0,-1 0-1,0 0 1,1 0 0,-1 0-1,0 0 1,0 0 0,0 0 0,0 0-1,0-1 1,0 1 0,1-2-1,18-36 47,-8 15-24,-6 14-18,0-1 1,-1 0-1,-1-1 1,0 1-1,0-1 1,-1 0-1,0 0 1,0-15-1,0 0 11,-2 0 1,-5-45-1,2 63-14,-1 0 0,0 0 0,0 0 0,-1 1 0,0 0 0,-1 0 0,0 0 0,0 0 0,0 1 0,-1 0-1,0 0 1,-12-10 0,16 16-6,-1 0-1,1 0 1,0 0-1,0 1 1,-1-1-1,1 1 1,-1 0-1,1-1 1,0 1-1,-1 0 1,1 0-1,-1 1 1,-2 0-1,-6-1-1730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28.3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344 150 3809,'0'0'5010,"-4"-9"-4766,-31-61 810,32 65-829,0 1 1,0 0-1,-1 0 1,0 0-1,0 0 1,0 0-1,0 1 1,0 0-1,-1 0 1,1 0 0,-1 0-1,-5-2 1,2 2-185,0-1 1,0 1-1,0 0 1,0 1 0,0 0-1,0 0 1,-13-1 0,13 3 23,-1 0 0,1 1 1,-1 0-1,1 0 0,-1 0 1,-15 6-1,19-5-47,1 1 0,0-1 1,0 1-1,0 0 0,0-1 1,0 2-1,1-1 0,-1 0 1,1 1-1,0 0 0,0-1 1,0 1-1,1 0 0,-3 5 1,-2 8 20,0 0 0,1 0 1,0 1-1,2 0 0,0 0 1,1 0-1,1 1 0,1-1 1,1 1-1,0-1 0,5 35 1,-2-44-19,-1-1 0,1 1 0,0-1-1,1 0 1,0 0 0,0 0 0,1 0 0,0-1 0,0 1 0,1-1 0,0-1 0,8 8 0,-9-10-12,1 0 1,0-1-1,0 1 1,1-1-1,-1-1 0,0 1 1,1-1-1,0 0 1,8 1-1,2 0-16,1 0-1,26 0 1,94-3-2,-136-1 11,1 1 1,-1 0-1,0-1 1,1 0 0,-1 1-1,0-1 1,1 0 0,-1 0-1,0 0 1,0-1-1,0 1 1,0 0 0,0-1-1,0 1 1,0-1 0,-1 0-1,1 0 1,0 0-1,-1 1 1,0-2 0,1 1-1,-1 0 1,0 0 0,0 0-1,0 0 1,0-1-1,0 1 1,-1 0 0,1-3-1,2-7 16,-1 1 1,0-1-1,-1 0 0,0-17 0,0 17-9,-2 1 1,1 0 0,-1-1-1,-1 1 1,0 0-1,-1 0 1,0 0 0,0 0-1,-1 0 1,-7-11-1,5 9 9,0 1-1,-2 0 1,-13-17-1,17 24-2,-1 0 0,0 0-1,0 1 1,0-1-1,-1 2 1,0-1 0,0 0-1,0 1 1,-10-4-1,-29-15 26,43 21-85,0-1 1,0 1 0,1 0 0,-1-1 0,0 1-1,1-1 1,-1 0 0,1 1 0,0-1-1,-1 0 1,1 0 0,0 0 0,0 0-1,0 0 1,1 0 0,-1 0 0,0 0-1,1 0 1,-1 0 0,1-3 0,0 4-23,0 1 0,0 0 0,0 0 0,0-1 0,0 1 0,1 0 0,-1 0 0,0-1 0,0 1 0,0 0 0,0 0 0,1 0 0,-1-1 0,0 1 0,0 0 0,1 0 0,-1 0 0,0 0 0,0 0 0,1-1 0,-1 1 0,0 0 0,0 0 0,1 0 0,-1 0 0,0 0 0,0 0 0,1 0 1,-1 0-1,0 0 0,0 0 0,1 0 0,-1 0 0,0 0 0,1 0 0,-1 0 0,0 0 0,1 1 0,2-1-822,13 0-4115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3:08.42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4121,'0'0'7738,"0"0"-7603,0 0 0,0 1 0,1-1 0,-1 1 0,0-1 0,1 0 0,-1 1 0,0-1 0,1 0 1,-1 1-1,1-1 0,-1 0 0,1 1 0,-1-1 0,0 0 0,1 0 0,-1 0 0,1 0 1,-1 1-1,1-1 0,-1 0 0,1 0 0,-1 0 0,1 0 0,0 0 0,1036 0 80,-664-3-171,-372 3-111,0-1-1,-1 1 1,1 0 0,0 0-1,0 0 1,0 1 0,0-1-1,-1 0 1,1 0 0,0 0 0,0 0-1,0 1 1,-1-1 0,1 0-1,0 1 1,-1-1 0,1 1-1,0-1 1,-1 1 0,2 0-1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29.8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329 64 3777,'0'0'2032,"-7"-3"-1096,-22-14-7,20 11-594,0 1 0,0-1 0,0 1 0,-1 1 0,0 0 0,0 0 0,0 1 0,-20-4 0,24 7-165,-1 0 1,0 0-1,1 1 0,-1 0 1,1 0-1,-1 0 1,1 1-1,-9 3 0,11-2-137,1-1 0,-1 0-1,1 1 1,-1 0 0,1-1-1,0 2 1,0-1 0,1 0-1,-1 0 1,1 1-1,-1-1 1,1 1 0,0 0-1,-2 6 1,-39 70 459,19-40 55,22-33-531,1-1 0,-1 1 0,1-1 0,0 1 0,1 0 0,0-1 0,0 1 0,0 0 0,2 7 0,0 11 11,-4 37 106,1-30 10,4 63 1,-2-92-133,0-1 1,0 0-1,0 1 0,0-1 1,0 0-1,0 0 1,1 1-1,-1-1 1,1 0-1,0 0 1,-1-1-1,1 1 0,0 0 1,0-1-1,0 1 1,0-1-1,1 1 1,-1-1-1,0 0 0,1 0 1,-1 0-1,3 0 1,8 4 40,0-1-1,23 3 1,-34-6-45,31 3-19,1-2 0,57-3 0,-29-1 115,-58 3-106,0-1 0,0 0 1,-1-1-1,1 1 0,0-1 1,-1 0-1,1 1 0,0-2 1,-1 1-1,1 0 0,-1-1 1,1 1-1,-1-1 0,0 0 1,0 0-1,0-1 0,3-2 0,-3 1-1,0 0 0,0 0 0,0 0 0,-1-1 0,0 1-1,0-1 1,0 0 0,0 0 0,-1 0 0,1 0 0,-1 0-1,0-6 1,3-26-43,-2 1-1,-5-61 0,2 86 42,-1 0 0,0 0-1,-1 1 1,0-1-1,-1 1 1,0 0-1,-1 0 1,0 0 0,0 1-1,-14-18 1,14 20 11,-1 0 1,1 0-1,-2 1 1,1-1-1,-1 1 0,0 1 1,0 0-1,-1 0 1,0 0-1,1 1 1,-2 0-1,1 0 0,-14-4 1,12 6 139,7 2-262,1 0 0,0-1-1,-1 1 1,1-1-1,0 0 1,0 0-1,-1 1 1,1-2 0,0 1-1,-3-2 1,4 2-244,0-1 1,0 0 0,0 0 0,0 1-1,1-1 1,-1 0 0,0 0-1,1 0 1,-1 0 0,1 1-1,0-1 1,0 0 0,0 0 0,0 0-1,0-4 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1.5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345 39 856,'0'0'4413,"-15"-6"-3887,-46-17 534,54 21-748,1 0 0,-1 1-1,1-1 1,-1 1 0,1 1 0,-1-1 0,0 1 0,0 0 0,-9 2 0,-8-1 915,22 0-1173,0-1-1,-1 1 1,1 0 0,0 0 0,0-1-1,0 1 1,0 1 0,0-1-1,0 0 1,0 0 0,1 1 0,-1-1-1,0 1 1,-1 2 0,-24 27 229,24-27-192,-12 18-24,2 1 0,0 1 1,1-1-1,2 2 0,0-1 0,2 2 0,1-1 0,0 1 0,-3 35 0,9-57-49,0 0-1,1 1 0,-1-1 1,1 0-1,0 0 1,0 1-1,1-1 0,-1 0 1,1 0-1,0 1 1,0-1-1,0 0 0,0 0 1,1 0-1,0 0 0,0 0 1,0-1-1,0 1 1,0 0-1,1-1 0,4 5 1,24 20 7,2-1 0,1-2 0,1-2 0,1-1 0,66 30 1,-87-47-74,1-1 0,0 0 0,0-1 0,0-1 0,1-1 1,27-1-1,-41 0 43,0 0 0,0 0 1,0-1-1,0 1 0,0-1 1,0 0-1,0 1 0,0-2 0,0 1 1,0 0-1,-1 0 0,1-1 1,0 0-1,-1 1 0,1-1 1,2-3-1,-1 1-8,-1-1 0,1 1 0,-1-1 1,0 1-1,-1-1 0,1 0 0,-1 0 0,3-8 1,0-3 5,-2-1 1,0 1 0,0-1 0,-2 0 0,0-17 0,1-23 56,0 35-44,-2 1 0,0-1 0,-1 0 0,-6-33 0,6 51-1,0-1 0,0 1 0,-1 0 0,0 0 0,1 1 0,-1-1-1,0 0 1,-1 1 0,1-1 0,-1 1 0,0-1 0,1 1 0,-2 0 0,1 0 0,0 1 0,-7-5 0,1 2 41,0 1 0,0 0 0,-1 1 0,0 0 0,-13-2 0,-22-7 51,43 12-165,0 0-1,0-1 1,1 1 0,-1-1-1,0 0 1,1 1 0,-1-1-1,1 0 1,-1 0-1,1 0 1,-1 0 0,1 0-1,0 0 1,0-1 0,-1 1-1,1 0 1,0-1-1,0 1 1,0-1 0,0 1-1,0-1 1,1 1 0,-1-1-1,0 0 1,1 1-1,-1-1 1,1 0 0,0 1-1,0-1 1,-1 0 0,1 0-1,0 1 1,0-1-1,0 0 1,1 0 0,0-2-1,-1-9-3443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2.7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449 123 4033,'0'0'6263,"-5"-5"-5762,-8-9-35,0 1 0,-1 0 1,0 2-1,-24-16 0,29 21-339,0 1 0,0 1 1,0 0-1,-1 0 0,0 1 0,1 0 0,-1 0 1,0 1-1,-1 1 0,-15-1 0,1 1-14,17 0-79,-1 0 0,1 1 0,0 1 0,-9 0 0,15 0-30,0-1 1,0 1-1,-1 0 1,1-1 0,0 1-1,0 0 1,0 0-1,0 1 1,0-1-1,0 0 1,0 1 0,1-1-1,-1 1 1,0-1-1,1 1 1,-1 0-1,1 0 1,-2 3 0,-19 35 91,1 2 0,3 0 0,1 0 1,-18 76-1,34-112-89,0 0 1,0 1-1,0-1 1,1 0-1,-1 1 1,2-1-1,-1 1 1,1-1-1,2 12 1,-1-14-3,0 0 1,0 0-1,0 0 1,0 0-1,1 0 1,-1 0-1,1 0 1,0-1-1,0 1 1,1-1-1,-1 0 1,1 0-1,7 4 1,3 2-1,0-1 0,1 0 0,0-1-1,1-1 1,-1-1 0,1 0 0,1-1 0,22 3 0,12-2-54,71-2 0,-97-3 10,-22 1 30,1-2 0,0 1 0,0 0 0,0-1 0,-1 0 0,1 0 0,0 0 0,-1 0 0,1 0 1,0-1-1,-1 0 0,0 1 0,1-1 0,-1-1 0,0 1 0,0 0 0,3-4 0,-2 2-4,-1-1-1,1 0 1,-1 0-1,0 0 1,0 0 0,-1-1-1,1 1 1,-1-1-1,-1 1 1,2-7-1,1-8-1,-2 1 0,0 0 0,-1-1-1,-2 1 1,-3-36 0,2 46 15,0-1 0,-1 1 0,0 0 0,0 0 1,-1 0-1,0 0 0,-1 1 0,1-1 0,-10-10 1,3 4 2,-2 1 0,1 0 0,-29-22 0,38 34-1,1 0 0,0 0 0,-1 0 0,1 1 0,-1-1 0,1 1 0,-1 0 0,1 0 0,-1 0 0,0 0 0,-5 0 0,8-18-3069,1 9 209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3.4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1 3569,'0'0'8956,"0"8"-8001,-15 492 1715,21-502-3230,-4-1 277,1 1-1,-1-1 1,0 0 0,0 0-1,0 1 1,0-1 0,0 0-1,-1-1 1,1 1 0,0-4-1,6-16-3947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5.7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246 96 3937,'0'0'3827,"0"-4"-2990,0 1-682,-1 0 0,0 1 0,0-1 0,0 0 1,0 0-1,-1 0 0,1 1 0,-1-1 1,1 0-1,-1 1 0,0-1 0,0 1 0,0 0 1,0 0-1,-1 0 0,1 0 0,-1 0 1,1 0-1,-1 1 0,0-1 0,1 1 0,-1 0 1,-6-2-1,3 0-41,-1 0 0,0 1 0,0 0 0,0 1 0,0 0 0,-1 0 0,1 0 0,0 1 0,0 0 0,-10 1 0,15 0-117,-1 0 0,1 1 0,-1-1-1,1 1 1,0-1 0,-1 1 0,1 0-1,0 0 1,0 0 0,0 0 0,1 1 0,-1-1-1,-2 5 1,-19 36 135,10-13-73,-15 59-1,24-76 4,2 1 1,0 0-1,0 0 0,1 0 0,1 0 0,3 28 0,-2-39-57,0 0 0,0 0 0,0 0 0,1-1 0,0 1 0,-1 0 0,1-1 0,0 1 0,0-1-1,1 0 1,-1 1 0,0-1 0,1 0 0,-1-1 0,1 1 0,0 0 0,-1-1 0,1 1 0,4 1 0,8 3 14,0-1 1,22 6-1,-5-4-52,1-2-1,0-1 0,66-1 1,-98-3 34,0-1 1,0 1-1,0 0 0,0-1 1,0 0-1,0 1 0,0-1 1,-1 0-1,1 1 1,0-1-1,0 0 0,-1 0 1,1 0-1,0 1 1,-1-1-1,1 0 0,-1 0 1,0 0-1,1 0 1,-1 0-1,1 0 0,-1 0 1,0 0-1,0 0 1,0 0-1,0-2 0,5-31 43,-5 33-44,1-155 117,-2 83-50,1 69-61,0 0 0,-1 0 0,1 1 0,-1-1-1,0 0 1,-1 1 0,1-1 0,0 1 0,-1-1 0,0 1 0,0 0 0,0 0-1,0 0 1,0 0 0,-1 0 0,1 0 0,-4-2 0,-6-5 18,0 1 0,-25-16 0,12 10-3,-2-1 40,16 13-3572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6.5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1 3489,'0'0'6791,"0"3"-6341,-15 169 1882,9-128-2052,-4 145 120,10-188-506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7.8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226 99 3369,'0'0'775,"4"0"-767,20 0 6306,-38 0-4995,-152 0 159,165 0-1466,-1 1 0,1 0 0,-1-1 0,1 1-1,-1 0 1,1 0 0,0-1 0,-1 1 0,1 0 0,0 1 0,0-1 0,0 0 0,0 0 0,0 0 0,0 1 0,0-1-1,0 0 1,0 1 0,0-1 0,1 1 0,-2 1 0,-14 40 173,13-35-168,-4 14 23,1 1 0,1-1-1,1 1 1,1 0 0,1 1 0,0 27 0,2-41-35,0-2 63,0 0 0,0 0 1,1 0-1,3 15 0,-3-20-42,1 1-1,0 0 1,-1-1 0,1 1-1,1-1 1,-1 0-1,0 0 1,1 0-1,0 0 1,-1 0-1,1 0 1,5 3-1,9 5 7,-1-2-1,2 1 0,-1-2 1,1 0-1,34 9 1,-44-15-32,0 0 1,0-1 0,1 0 0,14 0-1,-21-1 0,1 0-1,0 0 1,0 0-1,0-1 1,0 1-1,0-1 1,0 0-1,-1 1 1,1-1-1,0 0 0,0-1 1,-1 1-1,1 0 1,-1-1-1,1 0 1,2-2-1,4-7-1,-2-1 1,0 1-1,0-2 0,-1 1 1,-1 0-1,0-1 0,-1 0 0,0 0 1,-1-1-1,3-19 0,-2-15-11,-3-80-1,-2 70 20,1 55-5,0-1 0,0 1 1,0 0-1,-1-1 0,0 1 0,0 0 0,0-1 0,0 1 0,0 0 0,-1 0 0,1 0 1,-1 0-1,0 0 0,0 1 0,0-1 0,-4-4 0,2 3 1,-1 0-1,0 1 1,0-1 0,0 1-1,-1 0 1,1 0 0,-1 1-1,-8-3 1,-4 0 7,0 1 0,-1 0 0,1 2 0,-37-1 0,54 3-42,1 0 0,0 0-1,0 1 1,-1-1 0,1 0 0,0 0 0,-1 0 0,1 0-1,0 0 1,0 0 0,-1 0 0,1 0 0,0 0 0,-1 0 0,1-1-1,0 1 1,0 0 0,-1 0 0,1 0 0,0 0 0,0 0-1,-1 0 1,1-1 0,0 1 0,0 0 0,-1 0 0,1 0-1,0-1 1,0 1 0,0 0 0,-1 0 0,1 0 0,0-1 0,0 1-1,0 0 1,0-1 0,0 1 0,0 0 0,0 0 0,-1-1-1,1 1 1,0 0 0,0-1 0,0 1 0,0 0 0,0 0 0,0-1-1,0 1 1,0 0 0,1-1 0,-1 1 0,0 0 0,0 0-1,0-1 1,0 1 0,0 0 0,1-1 0,10-11-5167,2 6 826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39.2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282 105 3441,'-1'-1'5061,"-5"-5"-4450,-4 4-300,-1-1 72,0 0-1,0 1 1,0 0-1,-1 1 1,1 0-1,-1 1 1,1 0-1,-20 3 1,28-2-348,0 1-1,0-1 1,0 1 0,1 0 0,-1 0-1,0 0 1,1 0 0,-1 0 0,1 0 0,0 1-1,-3 3 1,-22 34 120,18-26-100,-7 11 147,-16 35 1,27-52-139,2 1 0,0 1 0,0-1 0,0 0 1,1 1-1,1-1 0,-2 20 0,2 8 22,0-21-18,0 0 0,3 25 0,-1-37-51,-1 1-1,1-1 1,0 0 0,1 0 0,-1 0 0,1 0-1,-1 0 1,1 0 0,0 0 0,1-1 0,-1 1-1,0-1 1,1 1 0,4 3 0,3 1 9,0-1 1,0 0 0,1 0-1,0-1 1,0-1-1,0 1 1,1-2-1,-1 0 1,1 0-1,20 3 1,5-2 0,0-2-1,47 0 1,-80-4-25,0 1-1,0-1 1,0 0 0,0 1 0,-1-2-1,1 1 1,0 0 0,0-1-1,-1 0 1,1 1 0,-1-2 0,0 1-1,0 0 1,0-1 0,0 1 0,0-1-1,0 0 1,0 0 0,-1 0-1,0 0 1,1 0 0,-1-1 0,0 1-1,-1-1 1,1 1 0,-1-1 0,2-6-1,4-10 8,-2-1 0,-1 0 1,4-39-1,-7 45-3,2-8-4,1 0 4,-2-1-1,0 1 0,-2-1 1,-1 0-1,-3-25 0,-1 35-1,-1 1 1,0 0-1,-1 0 0,0 0 0,-1 1 0,-1 0 1,-15-18-1,6 8-6,13 15 5,-1-1 0,0 1 0,0 0 1,-1 1-1,0-1 0,-8-5 0,14 12-38,1 0 0,0 0 0,0 0 0,0 0 0,-1 0 0,1 0 0,0-1 0,0 1 0,0 0 1,-1 0-1,1 0 0,0 0 0,0 0 0,0 0 0,-1 0 0,1 0 0,0 0 0,0 0 0,0 0 0,-1 0 1,1 0-1,0 0 0,0 0 0,0 1 0,-1-1 0,1 0 0,0 0 0,0 0 0,0 0 0,-1 0 0,1 0 0,0 1 1,0-1-1,0 0 0,0 0 0,0 0 0,-1 0 0,1 1 0,0-1 0,0 0 0,-3 14-946,2 18-701,1-27 1060,0 27-3557,-3 0-614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0.0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 1 3401,'0'0'10162,"0"5"-9754,-2 25-26,-2 0 1,-13 54-1,4-25-274,4-9-345,2 0 1,-1 73-1,8-122 95,0 0 0,0 0 0,0 0 0,0-1-1,0 1 1,0 0 0,0 0 0,0-1 0,1 1-1,-1 0 1,0 0 0,1-1 0,-1 1 0,0 0-1,1 0 1,-1-1 0,1 1 0,-1-1 0,2 2-1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0.7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0 3633,'0'0'7737,"0"24"-6874,0 169 1307,0-182-1996,0 34 227,-1 0-1,-2-1 1,-10 50-1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3:20.93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5181 0 2937,'-9'0'10625,"428"0"-9904,-277 16-705,-116-17-18,-15 0 5,1 1 0,-1 0 1,1 1-1,0 1 0,11 2 0,-13-3 0,0 1-1,0-1 0,0-1 0,0 0 0,15-2 1,7 1 11,178 4 61,-192-1-70,-1 0-1,0 1 1,-1 1 0,1 1-1,-1 0 1,23 11 0,18 5 18,12 1 29,97 45 0,-141-54-46,-1 1 0,-1 1 0,0 1 0,-1 1 0,-1 1 0,-1 1 0,28 33 0,-43-46-1,-1 1 0,0-1-1,0 1 1,-1 0 0,0 1 0,0-1-1,-1 0 1,1 1 0,-2-1-1,2 10 1,0 9 34,-2 45 0,-2-41 7,1-22-39,-1 0-1,-1 0 1,1 0 0,-2 0-1,1-1 1,-1 1 0,0-1-1,0 0 1,-7 10 0,-43 62 64,45-69-62,-13 16 43,-1-2 0,-49 41 1,-16 18 189,59-57-124,-1 0 0,-2-2 0,-42 27 0,20-15 66,-20 12 43,-93 43 1,140-77-192,-24 10 50,-1-3 1,-1-2 0,-1-2 0,-86 17 0,-226 14 224,216-32-210,-421 38 558,205-30-445,257-14-100,-146 5 28,-467-15 62,556-6-188,-39-9-3,70 3-10,114 11-5,-134-8 12,-207-38-1,-50-27 63,270 51-48,-84-17 38,-298-43 29,483 77-71,1-2 0,0-2 0,-68-25 0,-104-61 78,167 74-93,-54-36-5,71 40 0,0 2 1,-41-19-1,56 31 1,2-2 0,-1 1-1,1-1 1,-1 0 0,2-1-1,-1-1 1,1 1 0,-11-13 0,15 15-4,0-1 1,1 0 0,0 0 0,0 0 0,1 0 0,0 0 0,0-1 0,0 0 0,1 1 0,0-1 0,0 0 0,1 0 0,0 0 0,0 0 0,0-8 0,0-32-28,0 22 1,4-43 1,-1 60 18,0 1 0,1-1 0,0 0 1,1 1-1,0 0 0,9-14 0,3-6-8,-10 14-11,2 0 0,-1 0 0,2 1 0,14-18 0,-18 24 6,1 1 0,-1 1 1,1-1-1,0 1 0,0-1 0,1 2 1,-1-1-1,1 1 0,0 0 0,0 0 0,7-1 1,115-41-227,-102 33 223,1 2 0,0 0 0,0 2 0,1 1 0,0 1 0,49-2 0,150 8-14,-170 6 40,-56-6 0,-1-1 0,-1 1 0,1 0 0,0 0 0,-1 0 0,1 0 0,-1 0 0,1 0 0,0 0 0,-1 1 0,1-1 0,-1 0 1,1 0-1,0 0 0,-1 1 0,1-1 0,-1 0 0,1 0 0,-1 1 0,1-1 0,-1 1 0,1-1 0,-1 0 0,1 1 0,-1-1 0,1 2 0,0-2 36,-23-3-177,9-1 134,0-1 0,1-1 0,-1 0 0,1-1 1,1 0-1,-1-1 0,-12-10 0,-7-5-1,14 13 11,1-1-1,0-1 1,0 0-1,1-1 1,1-1-1,0 0 1,1-1-1,-21-30 1,29 38-13,4 4-13,12 6 9,7 3 13,0 2-1,0 1 0,32 20 1,-11-6-10,130 64-124,-167-85 135,0-1-1,0 1 0,0 0 1,0 0-1,-1 0 1,1 0-1,-1 0 0,1 0 1,-1 0-1,0 1 1,0-1-1,0 0 0,0 1 1,0-1-1,0 1 1,-1-1-1,1 1 0,-1 0 1,0-1-1,1 1 1,-1-1-1,-1 1 0,1-1 1,0 1-1,-1 0 1,1-1-1,-1 1 0,-1 3 1,-1-1 4,0-1 1,-1 1-1,0-1 1,1 0 0,-2 0-1,1 0 1,0-1-1,-7 5 1,-5 5 42,2 0-29,0 1 1,-21 30 0,33-43-14,2-1-5,-1 1 1,1-1-1,-1 0 0,1 1 1,-1-1-1,1 0 0,-1 1 1,1-1-1,-1 0 0,1 1 1,0-1-1,-1 1 0,1-1 1,0 1-1,0-1 0,-1 1 1,1-1-1,0 1 0,0-1 1,-1 1-1,1 0 0,0-1 1,0 1-1,0-1 0,0 1 1,0 0-1,0 0 0,0 0-17,-27-36-14511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2.4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 1 3201,'0'0'6712,"0"5"-5760,-3 50 774,-12 63 1,4-43-1575,-7 36 76,9-67-316,2 0 0,-1 59 0,8-103 59,0 1 0,0 0 0,0-1 0,0 1 0,1-1 0,-1 1 0,0 0 0,0-1 0,0 1 0,0 0 0,1-1 0,-1 1 0,0-1 0,1 1 0,-1-1 0,0 1 0,1-1 0,-1 1 0,1-1 0,-1 1 0,1-1 0,-1 0 1,1 1-1,-1-1 0,1 0 0,-1 1 0,1-1 0,-1 0 0,1 1 0,0-1 0,0 0 0,22 1-3407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3.5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356 89 3145,'0'0'6381,"-6"-6"-5904,2 0-422,0 1 31,0 0-1,0 0 1,0 0 0,-1 0-1,1 1 1,-1-1 0,-1 1 0,1 1-1,0-1 1,-1 1 0,-11-6-1,-23 2 403,0 1-1,-65-1 0,102 8-484,0-1-1,1 1 0,-1-1 1,0 1-1,1 0 1,-1 0-1,0 0 1,1 0-1,0 1 1,-1-1-1,1 1 1,0-1-1,-1 1 1,1 0-1,0 0 1,0 0-1,1 0 1,-1 0-1,0 1 1,1-1-1,-1 0 1,1 1-1,0-1 1,0 1-1,0-1 1,-1 6-1,-4 9 4,1 0 1,2 0-1,-3 20 0,3-18 30,-3 27 130,2 0 1,2 0-1,5 56 1,-3-97-152,2 0 1,-1-1-1,0 1 1,1 0-1,0-1 1,0 1-1,0-1 1,1 0 0,0 0-1,-1 0 1,1 0-1,1 0 1,-1-1-1,0 1 1,1-1 0,0 0-1,0 0 1,0 0-1,0 0 1,7 2-1,-1 1 15,0-1-1,0-1 1,1 0-1,0-1 1,-1 0-1,1 0 1,0-1-1,13 1 1,88-3 7,-109 0-53,0 0 1,0 0-1,-1 0 1,1-1-1,0 0 1,0 1-1,-1-1 1,1 0-1,0 0 1,-1-1-1,1 1 1,-1 0-1,1-1 1,-1 0-1,0 1 1,1-1-1,-1 0 1,2-2-1,-1-1-19,1 0-1,-1 0 1,0 0-1,0-1 1,0 1-1,-1-1 1,0 1-1,2-8 0,1-7-34,-2 0-1,0 0 0,-1 0 0,-1-23 1,-1 32 68,1-6 1,-1 0 0,0 0 1,-1 0-1,-1 0 0,-1 0 1,-1 0-1,0 1 0,-10-27 1,7 25-2,5 14 12,1 0 0,-1 0 0,1 0-1,-1 0 1,-1 0 0,1 0 0,-1 0 0,-3-3-1,6 6-31,10 23-7960,-6-13 7155,7 8-534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4.5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289 72 2881,'0'0'933,"0"-4"-74,0 1-856,1 2 138,-1-1 0,0 0 0,0 1 0,0-1 0,0 0 0,0 0 0,0 1 0,-1-1 0,1 0 0,-1 0 0,1 1 0,-1-1 0,1 0-1,-1 1 1,0-1 0,0 1 0,0-1 0,0 1 0,0 0 0,0-1 0,0 1 0,0 0 0,-1-1 0,1 1 0,0 0 0,-1 0 0,1 0 0,-1 0 0,-2-1 0,-2-1 97,-1 0 1,1 1 0,0-1 0,-1 1 0,1 0 0,-1 1 0,1 0 0,-1 0 0,0 0 0,0 1 0,1 0-1,-1 0 1,-10 2 0,14-1-221,0-1-1,0 1 1,0 0-1,0 1 1,0-1-1,0 0 1,0 1-1,0 0 1,0 0-1,1-1 1,-1 2-1,1-1 1,-4 4-1,-29 37 65,21-23-30,6-10-5,0 0-1,2 1 1,-1 0-1,1 0 1,1 1-1,0 0 1,0 0-1,1 0 1,-3 18-1,2 2 153,2 1 1,1 47-1,3-75-172,0-1 1,0 0-1,0 0 1,1 0-1,0 1 1,-1-1-1,1-1 1,1 1-1,-1 0 0,1 0 1,-1-1-1,1 0 1,0 1-1,0-1 1,0 0-1,1-1 1,-1 1-1,1 0 0,-1-1 1,8 4-1,9 5 58,0-1 0,34 12 0,-34-17-69,-1 0 1,0-2-1,1 0 1,0-2 0,0 0-1,21-2 1,-15 1-21,-20 0-21,-1 0 1,0-1 0,1 1 0,-1-1-1,0 0 1,0 0 0,0-1-1,0 0 1,0 0 0,0 0-1,0 0 1,-1-1 0,1 1-1,-1-1 1,1-1 0,-1 1-1,0 0 1,-1-1 0,1 0-1,4-6 1,-3 3-10,-1 0 0,0 0 1,-1-1-1,0 0 0,0 1 0,0-1 0,-1 0 0,0-1 0,-1 1 0,1 0 1,-2-1-1,1-10 0,-1-10 44,1 2-23,-2-1 0,-1 1 0,-6-38 0,6 56-6,-1 0-1,0 1 1,0-1-1,-1 1 1,0-1-1,0 1 1,-1 0 0,0 1-1,0-1 1,-1 1-1,0 0 1,0 1-1,0-1 1,-11-6 0,12 9 11,0 0 0,0 1 0,-1 0 0,1 1 0,-1-1 0,0 1 0,0 0 0,0 0 0,0 1 0,0 0 0,0 0 0,-9 0 0,-25 0-5836,30 1 2932,2 0 1599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5.6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 0 2761,'0'0'9748,"0"11"-8943,-10 160 1070,3-77-1498,-14 85 243,21-178-671,0-1 0,0 1 0,0-1 0,-1 0-1,1 1 1,0-1 0,0 0 0,0 1 0,0-1 0,0 1 0,0-1 0,0 0-1,1 1 1,-1-1 0,0 1 0,0-1 0,0 0 0,0 1 0,0-1 0,0 0-1,1 1 1,-1-1 0,0 0 0,0 1 0,1-1 0,-1 0 0,0 0 0,0 1-1,1-1 1,-1 0 0,0 0 0,1 1 0,12-1-5202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6.6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344 65 3273,'0'0'5541,"-5"-6"-5237,-14-17-25,18 22-227,0 0 1,0 0 0,0 0-1,0 0 1,-1 0 0,1 1 0,0-1-1,0 0 1,0 1 0,-1-1-1,1 1 1,0-1 0,-1 1-1,1 0 1,-2-1 0,-6-1 299,-7-3 25,0 0 1,0 2 0,0 0 0,0 0 0,0 2 0,0 0 0,-1 1-1,-29 3 1,41-3-371,1 1 0,-1 0 0,0 0 0,0 0 0,1 0 0,-1 1 1,1 0-1,0 0 0,-1 0 0,1 0 0,0 1 0,0 0 0,0 0 0,1 0 0,-1 0 0,1 0 0,-1 1 0,1-1 0,-3 6 0,2-2 19,0-1 0,1 1 0,0 0 1,0 0-1,0 0 0,1 0 0,0 1 0,1-1 1,-1 1-1,1-1 0,1 12 0,-1 13 34,1 0 66,5 53-1,-3-74-100,0 0-1,1 0 1,0 0 0,1 0 0,0-1-1,0 1 1,1-1 0,10 14 0,-11-17-3,0 0 0,1-1 0,0 1 0,1-1 0,0 0 0,0-1 0,0 1 0,0-1 0,1 0 0,0-1 0,0 0 0,0 0 0,0 0 0,1-1 0,0 0 0,-1 0 0,1-1 0,0 0 0,0-1 0,0 1 0,1-2 0,-1 1 0,0-1 0,15-2 0,-20 1-18,1 0 0,-1 0 0,1 0 0,-1-1 0,1 0 0,-1 0 0,0 0 0,0 0 0,0 0 0,0 0 0,0-1 0,-1 0 0,1 1 0,-1-1 0,0 0 0,1 0 0,-1-1 0,-1 1 0,1 0 0,0 0 0,1-8 0,2 0 4,-2-1 0,1 0 0,-2 0 0,1 0 0,0-18 0,-2 10-3,-1 1 0,-3-33 0,1 44-3,0-1-1,0 0 1,0 1 0,-1 0 0,-1 0 0,1 0-1,-1 0 1,-7-9 0,-19-24-1,21 31-12,0-1 0,1-1 1,1 1-1,0-1 0,-9-20 0,15 31-75,0 0 1,1-1-1,-1 1 1,1 0-1,-1 0 0,1-1 1,0 1-1,-1 0 1,1-1-1,0 1 1,0 0-1,0-1 0,0 1 1,0 0-1,0-1 1,0 1-1,0 0 0,1-1 1,-1 1-1,0 0 1,1 0-1,-1-1 0,1 1 1,0 0-1,-1 0 1,1 0-1,0 0 1,0-1-1,0 1 0,0 0 1,-1 1-1,1-1 1,2-1-1,1 0-842,0 1 0,1 0 1,-1 0-1,1 0 0,-1 0 0,1 1 1,-1 0-1,7 0 0,0 0-421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8.1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0 2521,'0'0'1105,"-3"3"-1100,-17 27 10251,18-18-8733,2 526-236,1-536-1528,1-1 0,-1 0 1,0 0-1,1 0 0,-1 0 1,1 0-1,-1 0 0,1 0 0,0-1 1,-1 1-1,1 0 0,0-1 1,-1 1-1,1-1 0,0 0 0,0 0 1,2 1-1,-3-24-8826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9.0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3849,'0'0'5901,"14"2"-708,-14 436-4729,1-433-684,-1 0 0,1 0-1,0 1 1,0-1-1,1 0 1,-1 0 0,1 0-1,3 5 1,-2-5-835,-1 0 1,0 0-1,0 0 0,-1 0 0,0 0 1,1 0-1,-2 0 0,1 7 1,-1 4-413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49.6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3065,'0'0'8707,"1"8"-7907,6 68 481,-6 125-1,-3-93-1714,3-108 269,-1 1 0,1-1 0,0 1 1,-1-1-1,1 1 0,0-1 0,-1 0 0,1 1 0,0-1 0,-1 0 0,1 0 0,0 1 0,0-1 0,-1 0 1,1 0-1,0 0 0,0 0 0,-1 0 0,1 0 0,0 0 0,0 0 0,0-1 0,14-15-6804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50.7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340 19 3065,'0'0'4326,"0"-1"-4190,0 0 0,0-1 0,-1 1 0,1-1 1,0 1-1,-1 0 0,1 0 0,-1-1 0,1 1 0,-1 0 0,0 0 0,-1-3 1,-227 4 2499,227 1-2618,-1 0 1,0-1-1,0 1 0,1 0 1,-1 1-1,1-1 0,-1 0 0,1 1 1,0-1-1,-1 1 0,1 0 1,0 0-1,0 0 0,0 0 0,1 0 1,-1 0-1,0 0 0,1 1 0,-1-1 1,1 1-1,-2 4 0,-4 9 39,0-1-1,-5 20 0,3 5 153,1 0 0,2 0 0,2 1-1,2 0 1,2 40 0,0-66-71,1-12-120,0-1 0,-1 1-1,1 0 1,0-1 0,0 1 0,1-1 0,-1 1-1,0-1 1,1 1 0,0-1 0,-1 0 0,1 0-1,0 0 1,0 0 0,0 0 0,0 0 0,1 0-1,-1-1 1,0 1 0,1-1 0,-1 0 0,1 0-1,2 1 1,8 4 55,0-1 1,1 0-1,15 2 0,-12-2-62,0-2-1,0 0 1,1-1-1,-1 0 1,0-2-1,1 0 1,19-3-1,-34 2-17,-1 0 0,0 0 0,1 0 0,-1-1 0,0 1 0,0-1 0,0 1 0,0-1 0,0 0 0,0 0 0,0 0 0,-1 0 0,1 0 0,-1 0 0,0 0 0,1-1 0,-1 1 0,1-4 0,16-45-108,-11 13 40,-1-1 0,-2 0-1,-2 0 1,-3-43 0,0 32 142,1 47-48,0 1 0,-1-1 0,0 1 0,0 0 1,0-1-1,0 1 0,0 0 0,0 0 0,0 0 0,-1 0 1,1 0-1,-1 0 0,1 0 0,-1 0 0,0 1 1,0-1-1,0 1 0,0-1 0,0 1 0,0 0 0,0-1 1,0 1-1,-1 0 0,1 1 0,-3-2 0,2 1-54,1 0-1,-1 0 1,0 0-1,0-1 1,1 1-1,-1-1 1,1 0-1,0 0 1,-1 0 0,1 0-1,0 0 1,0 0-1,0-1 1,1 1-1,-1-1 1,0 1-1,-1-4 1,2-19-3774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51.5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0 3305,'0'0'7043,"0"13"-6291,1 116 1482,-3 188-892,-4-275-2312,6-73-9551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3:22.77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0 616,'0'0'7816,"4"1"-7202,40 6 3380,32-11-2619,-13 0-1228,309 20 9,-69-9-49,-192-8-97,468-5 102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52.1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3025,'0'0'8564,"2"12"-7464,5 57 251,-2 84-1,-6-105-1091,-1-23-322,5 48 0,8-58-744,-4-13-1567,-4-25-5579,-3 1 6805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3:52.9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 1 1504,'0'0'10871,"-3"18"-10299,-19 120 732,16-64-726,4 119 0,3-96-772,0-88-761,2-34-6739,-3 0 5035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29:45.88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586 3230 6001,'0'0'4064,"25"0"223,1487 7-3781,-1259-9-444,269 4 109,-420 9-104,-66-6-36,45 1 1,-28-4 50,55 10 0,-26-1 59,-31-6-93,84 6 100,-116-8 743,-19-16-807,0-1759 8,3 1523-37,-17-385 10,-11 321-50,15 276-10,7 32-3,2 0 0,-1 0-1,1 0 1,-1 0 0,0-10 0,2 15 30,-30 0 128,21 0-128,-661-30 193,-118-26-5,309 56-129,429-2-68,-1-2 1,-67-14-1,-99-33 14,71 15-26,100 26-9,1-2-12,-1 3 0,0 2 0,-65-3 0,-347 10-64,458 0 68,-18 43-305,10-15 317,2 0 1,0 1-1,2 0 1,0 34-1,0-15-1,0-2-2,-37 618 17,42-463-22,-4 232 7,-25-135-5,1-15 0,6-25-6,-4 145-4,25 36-98,0-438 0,63-3-30,-51 2 142,-1 1 0,1-2 0,-1 0-1,1 0 1,-1-1 0,21-6 0,186-64 11,-181 63-17,2 1 0,-1 2 0,77-3 0,-14 8-7,-24-1 17,86 8-1,-113 4-4,-36-6-14,1-1 0,-1-1 1,27 2-1,-43 13-6765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30:07.1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0 124 3449,'0'0'5502,"1"0"-5325,0 0 0,-1 0-1,1 1 1,0-1 0,0 0-1,-1 0 1,1 0 0,0 1-1,0-1 1,-1 0 0,1 1-1,0-1 1,-1 1 0,1-1-1,0 1 1,-1-1 0,1 1-1,0 0 1,9 405 288,-6-261-377,18 246 28,-7-183-61,-11 213 0,-6-219-50,2 443 34,17-572 264,-3 94-14,9-34-89,-20-123-181,1-1 0,0 1 0,0-1 0,12 17 0,-7-16 0,1-1 0,-1 1 0,2-2 1,-1 1-1,13 7 0,-21-15-20,27 19 14,1-2-1,1-1 0,1-1 1,0-2-1,0-1 0,2-2 1,-1-1-1,1-2 0,1-1 0,0-1 1,0-2-1,52-1 0,-15 0-6,94 16-1,-20 0-9,140-17 28,-228-7-24,1-3 0,84-22 0,-57 11 1,-49 11 2,43-11-7,0 5 1,156-9-1,-147 24 14,164-7 50,-215 2-61,-15 3 20,-1-1 0,0-1 0,0 0 0,-1-2 1,1-1-1,-1 0 0,31-15 0,6-16 23,-2-2 0,-1-3 1,51-50-1,-100 86-36,0-1-1,-1 1 1,1-2 0,-1 1-1,-1 0 1,1-1-1,-1 0 1,0 0 0,3-12-1,2-10 60,7-40-1,-12 47-33,18-98 123,9-206-1,-26-129-31,-6 298-111,-1 85 43,-3-1 0,-4 0-1,-2 1 1,-4 1-1,-3 0 1,-3 1 0,-3 1-1,-40-80 1,28 72 135,-33-106 0,58 144-215,1 1-1,2-2 1,2 1-1,-2-77 0,6 114 36,-1-1-1,1 1 1,0 0 0,-1 0-1,0 1 1,1-1-1,-1 1 1,-7-5-1,8 5-5,-27-19-7,-1 1-1,-1 2 0,-1 0 0,-54-20 0,21 15 23,-100-23-1,85 33 116,0 2-1,-89 2 1,-18-3 65,-410-16 118,543 30-265,-71 13-1,71-7 23,-73 1 0,-489-9-360,604 0 190,1-1 0,0-1 1,-15-4-1,15 3-7,0 1 1,0 0 0,-17-1 0,-120 3-1125,148-19-3365,0 4 57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30:26.1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48 512 3345,'0'0'6550,"7"27"-3638,-17 517-2044,-29 347-421,33-581-428,9-178 24,-3-119-41,-1 48 46,2 0 0,4 1 0,14 72 0,-11-95 1,-4-14-14,12 35 0,-13-52-11,1 0-1,-1 0 1,1 0-1,1 0 1,-1-1-1,1 0 1,0 0-1,8 7 0,-5-6 53,165 155 255,-145-143-322,1-2 1,1 0-1,0-3 0,40 16 0,-25-12 0,2 3-5,1-3 1,1-2 0,0-2-1,1-3 1,1-1-1,57 4 1,328 32 4,-313-35 17,180-7 0,-192-6-15,135-13 13,-101 3-39,114-13 47,-208 15-5,0-1 0,98-36-1,7-24 17,-146 64-25,-1 0 0,0-1 0,-1-1 0,14-14 1,13-11 35,9-5 57,60-65-1,-83 79-70,-2-1 0,0 0 0,-2-1 0,22-45-1,-22 31-29,-1-1 0,-3-1 0,-1 0 0,-2 0 0,6-53 0,-1-220 73,-16 293-81,-1 0 0,-1 0 0,-1 0 0,-1 0 0,0 1 0,-14-32 0,-64-118 32,75 154-26,-3-1 13,0 0 1,-1 0-1,0 1 0,-2 0 1,0 2-1,-16-16 0,3 9 14,0 1 1,-59-34-1,27 17 66,2-2 1,1-2 0,3-3-1,-67-72 1,50 41 70,-59-85 0,-48-91 63,92 126-191,59 90-36,-50-75 7,-123-137 0,157 202 3,7 7 4,-39-34 0,61 62 10,-1 0-1,0 1 1,-1 1 0,0 0-1,0 1 1,-1 0 0,-17-4-1,-21-4 31,0 2 0,-66-7 0,-116-2-14,162 17-28,0 1-126,-93 7 0,144 2 113,1 0 0,0 2 1,0 1-1,1 0 1,0 1-1,-25 15 0,-27 9-18,61-28 11,-20 8-6,-34 19 0,55-25-6,1 0 0,0 1 0,1 0 0,-1 1 0,1 0 0,1 0 0,-9 10 0,-52 80-25,50-69 39,-2 0 0,0-1-1,-41 41 1,61-68 3,1 1-5,0-1-6,-2 2-4,1 0-1,0 0 1,0 0 0,1 0 0,-1 0 0,1 1-1,-1-1 1,1 0 0,0 4 0,0-3-7,-5 69-1,0-1 3,-14 75-1,15-132-479,2-19-692,1-30-1494,1 34 2656,0-30-2093,-1 0 0,-7-34-1,-7 0-157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33:06.35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2583 577 3305,'0'-4'9977,"1"2"-9953,-1-1 0,0 1 0,-1 0 0,1 0-1,0-1 1,-1 1 0,1 0 0,-1 0 0,0 0-1,-1-4 1,-29-39 83,-2 2 1,-1 2-1,-3 1 0,-77-67 0,80 80 40,0 0-1,-2 3 0,-1 0 0,-1 3 1,-68-29-1,53 31 123,0 2 1,-1 2-1,-111-14 0,48 18 88,-203 7-1,278 7-324,0 3 1,1 1-1,0 2 1,0 1 0,-63 27-1,31-5 41,-138 82-1,151-77-65,-79 66 1,116-84-9,2 1 1,0 1-1,1 1 1,1 1 0,2 0-1,-20 33 1,-136 286 3,78-149 0,84-167-9,1-1 0,1 1-1,1 0 1,1 1 0,2 0 0,-4 47-1,6 170-39,5-132 27,-3 89 16,4 229-3,5-350 10,4 0 0,44 151 0,-35-152-2,0-2-2,3 0 0,4-1 0,55 105 0,-60-140-9,1 0-1,3-2 1,1-1 0,2-1 0,1-1 0,2-2 0,46 37 0,-36-39-16,0-3 1,2-1 0,1-2-1,70 28 1,202 56-120,-183-67 125,-46-14 35,2-5 0,0-3 0,1-4 0,1-4 0,111 0 0,-93-12-1,0-5 1,182-29-1,-139 0-1,151-53 0,-241 63-3,-1-2-1,-1-3 0,-1-3 0,110-74 0,-146 84-5,0-1 1,-1-1-1,-2-1 0,0-2 1,-2 1-1,0-2 0,-2-1 1,19-38-1,10-33 16,38-119-1,-63 158-18,-10 27-2,74-220-5,-75 211 5,-1 0-1,-3 0 0,-1-1 0,0-51 1,-6 78 0,1-4 0,-1 0 0,-1 0 0,0 0 0,-2 0 0,0 0 0,-2 0 0,-6-20 0,-18-20 2,-2 3 0,-3 0 0,-62-78 1,38 53-2,-108-172 105,140 208-67,2-2 0,3 0 0,-27-88 0,34 86-31,-1 1 0,-3 0 0,-2 1 0,-2 1 1,-1 0-1,-58-80 0,-69-61 6,120 155-10,-1 1 0,-2 2 0,-53-38-1,-8 5 7,-57-40 17,129 86-42,0-2 0,1 0 0,1-2 0,-22-29 0,37 84-8394,4-17 5687,-5 14 202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34:52.00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2530 160 4113,'0'0'7878,"-21"-2"-7153,10 1-650,-32-3 1015,-76-18 0,-5-13-228,-203-31-1,-156 38-433,327 26-396,-263 10 34,387-5-58,-1 2 0,1 2 0,0 1 0,1 1 1,0 1-1,0 2 0,-53 29 0,56-26 17,-119 73 3,128-75-39,0 1 0,1 1-1,0 1 1,2 1 0,-19 21-1,23-20 3,0 1 0,1-1 0,1 2 0,-14 34-1,-20 89-36,23-69 16,-6 32 26,-22 199 0,48-297 4,-7 90-21,6 135 0,4-111 16,15 309 2,-11-360 3,33 308 0,-25-288 1,4-1-1,33 98 1,-27-129 1,1-1 1,46 73 0,9 21 5,-18-11 17,-27-57-1,84 144 0,-100-202-15,0 0 0,2-2-1,0 0 1,2-2 0,0 0 0,48 32-1,172 91 38,-133-84-25,-42-24 22,2-3-1,0-2 1,3-4 0,0-3-1,133 27 1,-111-41 6,188-2 0,-235-9-46,50 1 1,114-3 10,-163-1-9,0-2 0,63-15-1,306-109 23,-313 91-6,-2-5-1,112-64 0,-195 94-13,0-1 0,-1-1 0,-1-1 0,0 0-1,-2-1 1,1-1 0,-2-1 0,19-30-1,-11 11 20,-1 0-1,-3-2 0,26-72 0,-36 78 12,-2-1 1,-1 0-1,-1 0 0,0-52 1,-4 47-23,2 1 1,2 0 0,11-46-1,-7 55 4,-2 0 0,0-1 0,-2 1 0,2-49 0,-7 49 12,1-28 13,-3-1-1,-11-62 0,-68-401 12,10 59 2,55 387-45,-3 1 0,-4 1 0,-3 1 0,-2 1-1,-4 1 1,-3 2 0,-83-121 0,90 154 3,-2 0-1,-1 3 1,-40-34 0,-46-50 29,76 67-32,25 29 4,0 1 0,-1 0 0,-1 2 0,-1 0 1,-1 1-1,0 1 0,-29-18 0,-67-34 31,4-5-1,-160-134 1,267 202-46,2 2-2,1 1 0,0 0 1,-1-1-1,1 1 0,-1 0 0,0 1 1,0-1-1,1 0 0,-1 1 1,0-1-1,-5 0 0,8 2-39,-46-26-15267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34:55.67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57 1019 3169,'0'0'4465,"-1"3"-3888,-5 13 2153,-8-23-2027,9-2-699,0 0 1,1 0-1,0-1 0,1 0 1,0 1-1,1-1 1,0 0-1,-1-15 0,-1-87 1,4 100-1,0-426 51,14 347-39,-14 86-19,1 1 0,0-1 1,-1 1-1,2 0 1,-1 0-1,0-1 0,1 1 1,0 0-1,0 0 1,0 0-1,0 0 0,1 1 1,-1-1-1,5-4 1,7-6-10,-1 1 0,19-13 0,4-5 5,-21 15 6,-6 7-4,0 0 0,19-15 0,-24 22 2,0 0 1,0-1 0,0 1-1,0 1 1,0-1 0,1 1-1,-1-1 1,0 1 0,1 0-1,-1 1 1,1-1 0,4 1-1,38 1 29,0-3-1,0-1 1,89-18-1,-125 17-15,11-2 11,-1 1 0,1 1 1,0 1-1,29-1 0,-18 4 19,0 2 0,60 9 0,-37-2 49,0-3 1,0-3-1,0-1 0,71-9 1,-110 6-76,0-1 14,0 1 0,1 0 0,-1 2 0,1 0 0,28 5 0,-34 0 7,-1 0-1,1 1 0,-1 0 0,0 0 1,-1 1-1,0 1 0,0 0 0,9 10 1,7 7-30,200 172 43,-213-185-33,-2 1 0,1 0 0,-2 1 0,0 0 0,-1 0 0,0 1 0,10 27 0,-6-14 6,19 30-1,-3-18-13,-20-30-2,-1 1 0,0 0 1,-1 1-1,0-1 0,6 19 1,37 145 479,-50-175-487,0 0 0,0 0 0,0 0-1,1 0 1,-1 0 0,0 0 0,1 0-1,-1 0 1,1 0 0,-1 0 0,1 0-1,0-1 1,-1 1 0,1 0 0,0 0-1,-1 0 1,1-1 0,0 1 0,0 0-1,0-1 1,0 1 0,0-1 0,0 1 0,0-1-1,0 1 1,0-1 0,0 0 0,0 0-1,0 1 1,1-1 0,-1 0-84,0-1-1,0 1 1,0 0 0,0-1 0,0 1 0,0-1-1,-1 1 1,1-1 0,0 1 0,0-1 0,-1 0-1,1 1 1,0-1 0,-1 0 0,1 1 0,-1-1-1,1 0 1,-1 0 0,1 0 0,-1 1 0,0-1-1,1 0 1,-1 0 0,0 0 0,0 0 0,1 0-1,-1 0 1,0 0 0,0 0 0,0 0 0,0 0 0,-1 0-1,1-18-4370,0 3 268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2:35:01.33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0 351 3209,'0'0'6530,"0"13"-5944,7 281 662,-2-231-1233,3 0 1,26 101 0,-26-136-8,-2-11 11,-2 1-1,1 0 1,-2 0 0,2 34-1,-4-4 72,13 76-1,-11-110-76,1 1-1,1-1 1,1 0 0,0 0-1,11 17 1,5 13 14,-18-33-15,1-1 0,1 1 0,-1-1 0,2 0 0,0-1 0,0 0 0,0 0 0,1 0 0,1-1 0,-1 0 0,1-1 0,1 0 0,-1 0 0,1-1 0,13 6 0,16 6 3,2-1 0,-1-3 0,2-1 0,0-2 0,0-2 0,46 4 0,243 35 30,-302-43-45,29 6 17,116 4 1,112-27 21,-85 5-20,-138 8-4,125-15 0,36-14 2,-82 13-3,-111 12-9,41 2 1,-41 2 11,40-5 0,-68 3-14,42-5 32,0 1 1,0 2 0,77 6-1,-70 9 142,6 1-82,33-2-18,78 3 160,474-11 654,-632-2-879,-1 1-1,1 0 1,0 0 0,-1 1 0,0 0 0,0 1 0,17 9 0,-16-8 2,1 0 0,-1 0 0,1-1 0,0 0-1,24 3 1,190-3 177,-145-4-163,-42-3-8,0-2 0,1-2 0,-2-1 0,51-18 0,-36 11-8,-38 11-1,-9 3-5,0 0-1,-1 0 0,1-1 0,0 0 0,-1 0 0,0 0 0,0 0 0,1-1 0,-1 0 1,-1 0-1,1-1 0,0 1 0,-1-1 0,4-4 0,14-24 37,3-2-24,32-60 0,-51 81-7,0 0 0,-1 0 0,0-1 0,-1 0 0,-1 0-1,0 0 1,-1 0 0,1-25 0,-3 18-10,-1 1-1,0-1 1,-2 1 0,0 0-1,-8-27 1,8 37-7,-1 1 0,0 0 0,0 0 0,-1 1 0,0-1 0,-1 1-1,0 0 1,0 1 0,0 0 0,-1-1 0,0 2 0,-1-1 0,-11-7 0,2 2 21,0 1 1,0 1-1,-1 0 1,0 1-1,-1 1 1,0 1-1,0 1 0,0 0 1,-1 2-1,0 0 1,-36-2-1,-471 3 289,505 3-291,1-2 0,0 0 0,-1-2 0,1 0-1,0-1 1,1-1 0,-27-12 0,11 6 1,-1 2 0,0 1 0,-59-7 0,66 12-6,-140-12 81,-2 0-9,140 12-59,-1-1 5,0 0-1,0-2 1,-43-16-1,50 13 1,5 2-20,-42-12-1,34 12-2,-1-2 0,-41-19-1,60 25-9,0 1-1,-1 0 0,1 0 0,0 2 1,-1-1-1,-17 1 0,16 1 6,0-1 0,0 0 1,0-1-1,0-1 0,-16-5 0,25 7 1,1-1-1,0 1 1,-1-1-1,1 0 1,0 1 0,0-2-1,0 1 1,1 0-1,-1-1 1,0 1-1,1-1 1,0 0 0,-1 1-1,1-1 1,0 0-1,1 0 1,-1-1 0,0 1-1,1 0 1,-2-5-1,1-4-8,0 0-1,1 0 1,0 0-1,1-22 0,0 13 22,0-29-18,1-12-8,-12-107 0,6 130 18,1 0 1,3 0 0,4-58-1,7 60-1194,-10 39 908,0-1 0,-1 1 0,1-1 0,-1 1 0,1-1 0,-1 1 0,0-1 0,1 0 0,-1 1-1,0-1 1,0 0 0,0 0 0,0 0 0,0 0 0,0 0 0,0 0 0,-2 1 0,-17 14-6073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3:34.562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5888 1630 3137,'0'0'3634,"3"2"-2185,15 8 4918,13-10-6146,368 0-144,-384-1-79,0-1 1,0-1-1,-1 0 1,24-9-1,9-1 0,-27 7 3,0 0-1,-1-1 1,0-1-1,0-1 1,-1-1-1,19-13 1,95-78 5,-118 87 16,0 0 0,-2 0 1,0-1-1,-1-1 1,0 0-1,-1 0 1,-1-1-1,-1 0 1,0-1-1,-1 0 0,5-22 1,-3-9 63,-2 0 1,-3-1-1,-3-86 1,-1 81 60,-1 41-100,-1 0 1,0 1-1,-1-1 0,-1 1 0,0 0 0,0 0 0,-1 0 0,-1 0 0,0 1 0,-16-23 1,-9-8 271,-52-56 1,62 76-221,-2 2 1,-1 1-1,0 1 1,-1 1-1,-1 1 0,-1 1 1,0 2-1,-1 0 1,-1 2-1,-47-14 0,63 22-78,-392-104 501,165 57-471,184 35-10,0-2 0,-61-29 0,63 23 44,-1 2 0,-1 2 1,-74-14-1,70 22-66,0 4 1,-88-3-1,-123 15 39,66 1-30,62 2 25,-153 26 0,128-11-47,31-5-8,-181 16 51,-103-20-24,317-4-36,1 4-1,-128 34 0,4-1-1,-72-11 20,-69 13 2,171-10-6,-126 27 2,125-12 3,-57 21 7,187-51-14,15-5-3,2 1 0,-59 32-1,89-40 10,-5 3-21,0 1-1,1 1 0,0 1 0,1 1 1,-27 28-1,13-4 5,1 2-1,3 1 1,-52 91 0,82-127 6,0 0 1,1 0 0,-1 0 0,2 0-1,0 1 1,0-1 0,-1 19-1,4 73-19,1-45 17,-3-33 3,0 24-9,2-45 12,-1 1 0,0 0 0,1 0 0,0 0 0,-1-1 0,1 1 0,0 0-1,0-1 1,1 1 0,-1-1 0,0 1 0,1-1 0,1 3 0,8 4-1,0 1 1,0-1-1,1-1 1,0 0 0,0-1-1,0 0 1,1-1-1,15 6 1,117 29-11,-87-26 10,-31-10-2,0-1-1,1-2 1,-1 0 0,42-4 0,-13 1 3,648-5 10,-665 3-10,-1-1 0,1-2 0,54-15 0,60-10-1,-101 27-28,-52-32-30,0 34 50,0 0 1,-1 0-1,1 0 1,-1 0-1,1 0 0,-1 1 1,0-1-1,0 0 0,0 0 1,0 1-1,0-1 1,0 0-1,0 1 0,0-1 1,-1 1-1,1-1 1,-1 1-1,1 0 0,-3-2 1,-38-21-18,22 14 23,-148-80-25,167 90 33,1-1-1,-1 1 1,0-1 0,1 1 0,-1 0 0,0-1 0,0 1 0,1 0 0,-1-1 0,0 1 0,0 0-1,1 0 1,-1 0 0,0 0 0,0 0 0,0 0 0,1 0 0,-1 0 0,0 0 0,0 0-1,1 0 1,-1 0 0,0 0 0,0 1 0,-1-1 0,2 1-4,-1 0 0,1 0 0,-1 0 0,1 0-1,-1 0 1,1 0 0,0 0 0,-1 0 0,1 0 0,0 0 0,0 0 0,0 0-1,0 0 1,0 0 0,0 2 0,10 1-24,74 17 0,-54-15 15,-1 1-1,0 2 0,-1 1 0,31 15 1,-58-24 6,0 0 0,0 0 1,0 0-1,0 0 1,1 0-1,-1 0 0,-1 1 1,1-1-1,0 0 0,0 1 1,0-1-1,-1 1 0,1-1 1,-1 1-1,1-1 1,-1 1-1,0-1 0,1 1 1,-1 0-1,0-1 0,0 1 1,0-1-1,0 1 1,0 0-1,-1-1 0,1 1 1,0-1-1,-1 1 0,1-1 1,-1 1-1,-1 2 0,-1 3 9,0 1-1,-1-1 0,0 0 1,0 0-1,-6 7 0,-6 5 21,-1 0-1,-28 22 1,24-23 28,-17-68-11815,17 28 8078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9:34:24.66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0 196 4865,'0'0'3854,"33"3"-3495,111 11-19,-73-11 202,133-10 0,45-27 395,7-1-579,616-12 74,-473 31-354,596-40-37,-51 35-10,-284 72-1,-425-25-20,1238 60-9,-1105-87 14,430 2 119,-396 29 18,-2 31 125,-3-1 21,3-29-74,407-40 463,-334 4-410,-300 6-237,107 11 22,1-1-44,-60-9 20,554-24 287,-592 6-235,285 11 0,-198 38 39,-34-1 172,802-8 439,-800-25-647,123 1-77,-316 3-31,0 2-1,0 3 1,0 1 0,68 24-1,26 5 31,-70-25 76,139 9 1,72-20-1774,-340-10-4914,28 3 4683,-5 1 622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3:39.290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0 71 3409,'0'0'4846,"4"1"-4095,0 0-342,12 0 5219,6-1-5522,-5 1-76,32-1 167,-1-1 0,1-2 0,53-12 0,-52 4-56,1-2-99,-1 3 0,2 1 0,68-1-1,41 8-10,165 5 10,-190 15 3,-27-2 33,-59-7 119,7 0-2305,-78-9-1672,-6 0-3888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4:53:19.3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49 5127 4025,'0'0'11589,"-14"-18"-11369,9 9-219,1-1 1,-1 0-1,1 0 1,1 0-1,0 0 0,0-1 1,1 1-1,-1-15 0,0-91 4,4 79-6,-1-9 1,4-138 9,-1 149-7,2 0 0,1 1 0,14-45 0,24-97 18,-19 67-9,13-3-16,-20 55 9,3 2 0,1 0 0,40-68 0,105-147-17,-157 255 15,40-54-16,87-92 1,-83 100 9,74-94 1,45-48-2,134-88-3,-276 265 9,493-392 14,-427 345-13,227-152 4,-209 157-10,101-57-8,132-76 12,249-95 16,-25 52-9,-342 164-6,-72 28-1,37-19 9,175-59-8,-195 74-10,296-53 0,-60 25 29,64-8 15,-160 46-11,201-23 1,34 43-19,-182 14-4,167 7 83,-302 7-59,395-17 17,-219 10-18,-237 7 34,-52 3-45,157 29-1,-208-24-4,966 186 284,-614-111 5,-163-37-220,-113-19-25,365 91 136,-229-39-94,149 49-5,291 181-1,44 50 30,-384-158-34,-20 34-37,-238-141-23,-60-46 5,7 8 41,112 121-1,42 84 189,-220-258-255,23 27 26,20 24 22,-2 2 1,-2 1 0,37 72-1,-15-4 60,135 271 30,-88-131-111,-107-254-28,26 75 171,27 136 0,60 335-43,-59-256-100,-32-158-29,10 196 39,-19-129-18,41 281-1,-50-96-18,-11-245 10,-20 134 32,3-80-30,-12 195 35,16-282-21,-40 157 1,26-177 66,-4 0 1,-69 141-1,31-105-32,-93 134 1,-143 216 29,120-185-36,-138 178 60,256-385-80,-86 87 1,-92 71 156,233-237-182,-279 283 42,159-170-27,-6-6 0,-156 103 0,223-174-24,-265 172 8,-17-28 74,-531 160 43,198-143-24,666-205-112,-350 81-1,39-11 58,-467 137 49,248-82-64,396-93-19,-116 21 5,253-57-22,-520 58 1,-1034 66 179,1305-104-122,-252 16 21,-134-17-69,-591-21 171,1070-6-142,1-8-1,0-8 1,-225-57 0,-325-140-30,192 13-1,325 114 10,4-9 0,-339-226 1,390 219 5,-237-217 0,283 217-24,5-4 0,5-5 0,-153-245 0,64 68 4,-260-468 16,413 694-26,-35-118 1,-5-79-16,-28-82 6,55 209 19,5-2 0,6-1 0,7-2 0,6-1 0,-5-271 0,43-261-61,-6 369 51,-13 212 8,-16-115 0,2 86-4,0-162-1,17 264 1,1-1 1,0 1-1,2 0 1,1 0-1,0 0 1,17-41-1,2 4-2,44-128 1,-56 149 3,-2-1 1,10-73-1,-17-75-14,-5 102 5,2 71-50,-1 1 0,0-1 0,-1 1 0,-1-1 0,0 1 0,-1 0 0,-10-23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25:15.5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4918 1 4105,'8'9'8160,"44"29"-8079,-22-16-24,43 24 0,96 29-10,-38-20-17,279 147 52,-350-174-64,85 27 0,47 20 16,29 24-16,-83-39-6,27 13 6,93 61 88,45 25-1,-136-63-68,-22-10-12,-70-39-15,-22-12-3,-27-18 2,29 16-1,36 19 15,-13 7-23,-21-18 47,90 84 0,-108-90-5,33 23-17,27 49-1,-96-104-7,8 11-3,0-1 0,1 0 0,1 0 0,0-2 0,21 15 1,-23-11-14,-8-14 95,-2 4-24,-1-1 1,1 1-1,-1 0 0,-1-1 1,1 1-1,-1 0 0,1-1 1,-1 1-1,-1 0 0,1-1 1,-1 1-1,1-1 0,-1 0 1,-1 0-1,1 1 0,-1-2 1,1 1-1,-1 0 0,-6 6 1,-43 50 245,-94 85 0,-75 41-17,157-133-342,-425 304 145,453-333-29,-42 39-1,47-36-24,-60 38-1,-141 93-31,29-18-25,157-112 6,-1-1 1,-79 30-1,46-18 16,21-10-4,-36 8 70,62-26-82,1 1 0,-46 25 0,-235 157-16,310-192 18,-1-1-1,1 0 0,-1 0 1,1 0-1,-1 0 1,0 0-1,1-1 1,-1 1-1,0-1 0,1 0 1,-1 0-1,-4-1 1,-17 1 10,-22 10-1,0 1-1,-87 36 1,69-23-7,-1 9-12,53-26 6,0 0 1,0-1-1,0 0 0,-25 7 1,-176 33 24,155-32-22,-82 29 0,4 0 0,123-39 0,1 1 0,0 0 0,-19 12 0,19-10 0,0 0 0,-24 7 0,-11 4-4,-83 42 0,106-46 1,0 1-1,1 1 0,1 1 1,-34 31-1,-72 90-16,114-119 13,1 0 1,0 2 0,2-1-1,0 1 1,1 1 0,1 0-1,2 0 1,-10 38-1,-1 19 28,3 1-1,-9 146 1,19 166 37,6-275-50,-3-70-6,-3 0 0,-1-1-1,-3 1 1,-19 58 0,-13 56-3,35-123 1,1 1 0,2-1 0,1 1 0,3 47 0,3-68 0,0 0 0,11 34 0,-8-34 3,-1 0-1,-1 0 0,2 19 1,-6-22-1,1-1 0,0 1 1,2-1-1,0 0 0,0 0 0,1 0 1,1 0-1,0 0 0,12 20 0,-10-21 22,1 0-1,0 0 1,1-1-1,1 0 1,0 0-1,1-1 1,0-1-1,0 0 1,1 0-1,0-1 1,1-1-1,0 0 1,1-1-1,24 10 1,130 64 40,20 9-2,-93-41-38,-39-18 4,68 49 0,-59-37 38,-33-24 24,35 15 1,-41-22-74,0 2 0,43 30 0,58 49 71,151 86 1,-184-133-46,11 6-15,-25-8 54,1-3 0,3-4 0,106 33 0,248 88 22,-194-63-80,46 15-8,-206-85-8,-2 4 0,-1 3 0,121 68 0,-162-80 56,2-1 1,69 21-1,-68-27 16,-1 3 0,66 34 0,75 43-57,-121-64-18,-1 2 0,106 74 0,-123-72-3,-14-11 4,-1 0-1,-2 2 0,40 43 1,-58-55 2,0 1 1,-1 1 0,0 0 0,-1 0 0,-1 0-1,0 1 1,-1 0 0,0 0 0,4 29 0,-7-33 12,0 0 0,0-1 0,-1 1 0,-1 0 0,0 0 0,0 0 0,-1 0 0,-1-1 0,-3 15 0,3-17-8,-1-1 0,0 1 0,0-1 0,-1 0 0,0 0 0,0 0 0,0-1 0,-1 0 1,0 1-1,0-2 0,-1 1 0,0-1 0,-8 7 0,-95 61 27,-179 91 0,227-128-43,-108 84 0,110-75 67,-103 61-1,98-73-41,9-4-6,-103 70 0,105-62-12,-66 33 0,-36 25 5,111-66-3,-1-3-1,-65 28 1,-5 2 1,-367 177-20,366-172 27,9-4-28,-78 43 8,61-29-7,91-53 11,17-9 3,0 0-1,0-1 1,-1-1-1,0 0 1,-28 6-1,12-5-2,0 2-1,0 0 1,1 2 0,1 2-1,0 1 1,-34 22-1,23-15 3,0-2 0,-88 28 0,90-36-16,-2-2 0,0-1 0,0-3 0,0-1 0,-49-1 0,63-2 16,1 1 0,-35 8 0,30-5 0,-44 3 12,-1-4 1,1-2-1,-95-10 0,124 5 33,1-2 0,0-3 0,0-1 0,-87-27-1,-63-25 36,104 26-48,-5-1-4,-101-51-1,-166-83 56,-102-56-76,356 165 9,-118-48 0,-8-15 20,129 62-27,-299-161 16,295 158-9,-176-133 0,-299-307-8,439 360-22,121 114 7,0-1 1,3-1-1,-23-41 0,37 58 5,-37-67 1,3-2-1,-35-99 0,62 130 2,2-1 0,-8-71 0,-2-114 0,20 189 0,-17-555 34,11 279-45,-1 19-18,1 0 26,8 157 0,5-160-1,13 134 4,9 0 0,71-264 0,-11 34 8,-81 381-8,3-27 0,-3 0 0,-3-84 0,-2 66-1,0 44-1,-8-44 0,4 44 0,-1-46 1,-6-88-1,3 79 3,-12-62 8,15 108-9,-19-109 0,-47-320 26,44 244-13,16 142-15,3 23-1,-4-99 1,13 142 1,0-1 1,0 1-1,1-1 0,1 1 1,0-1-1,0 1 0,1 0 0,1 0 1,0 0-1,7-12 0,22-35-3,2 2-1,4 1 0,52-59 0,149-141-13,-170 184 15,-32 37-3,2 2-1,1 2 1,57-34-1,11-8 0,139-88 2,-34 24 3,144-95 2,-295 199 3,98-36 0,-39 18-1,4-8 6,218-140 0,234-179 10,-492 328-12,259-126-14,-337 172 7,226-113-12,-198 104 7,0 2 1,39-7 0,40-12-5,115-59 10,-203 79-4,-21 8 2,0 0 1,0 0-1,-1 0 1,1-1-1,-1 0 1,7-5 0,-11 8 13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26:37.04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3021 3 1488,'3'-1'7733,"3"0"-7388,0 1-1,1 0 1,-1 0 0,0 1 0,1-1 0,-1 1 0,0 1 0,0-1 0,0 1 0,0 0-1,0 0 1,7 4 0,11 7-644,35 25-1,-42-26 614,54 36-263,36 22-24,133 116 0,-198-149-23,2-2-1,2-1 1,1-3-1,2-2 1,64 28 0,-44-23-8,-36-16 3,57 20-1,-30-15 6,86 45 1,-79-34-3,-30-14 3,0 2 1,41 34-1,-48-33 1,1-1-1,1-2 0,52 25 0,135 65-1,-30-13 0,71 28 27,-219-105-30,-1 3 0,-1 1 1,-1 2-1,-1 1 0,-1 2 1,-1 1-1,59 69 0,-45-45 3,96 83 0,-95-92 3,-37-34-4,160 139 2,-27-41-7,56 46 19,-101-70-16,-97-81 7,0 1-1,0 0 1,0 0 0,-1 0 0,0 1 0,0-1-1,0 1 1,-1 0 0,4 11 0,11 61 121,-11-49-96,45 344 237,-31 3-97,-5-60-152,38 86-22,-3-28 17,-26 302-14,-24 137 68,-7-635-93,11 946-66,-8-932 82,25-140-40,-14-8 54,-11 9-239,4-53 253,-4 0-426,2 1 353,0-1 0,0 0 0,0 1 0,0 0 0,0-1 0,-1 1 0,2 0 0,-1 0 0,-3 2 0,5-3 42,-3 32-300,3-30 310,-4 4-2,4-5-4,-1-1-1,-2 2 11,0 0 0,1 0 0,-1 1 0,0-1 0,1 1 0,-1 0 0,-2 5-1,-1-2-2,-180 177 302,107-116-272,32-28 50,-59 63 0,-11 12 102,41-36 108,52-50-198,-2-2-1,-31 26 0,-167 99-30,-37 30 485,247-170-480,1 0-1,-25 13 0,32-20-62,0-2 0,0 1 0,0-1 0,-1 0 0,1 0 0,-1-1 0,1 1 0,-1-1 0,-11-1 0,6 3 16,0-1-1,1 1 0,-1 1 0,1 0 1,-1 1-1,1 0 0,0 1 1,-10 6-1,-3 1-2,-126 81 241,48-27-243,-88 41-40,-86 53 5,116-59 80,-197 92-1,237-140 33,-2-5 1,-195 52-1,220-80 211,-151 12 1,-208-25 125,275-10-271,93-1-1,-166-27-1,-81-43 145,22-8-122,-375-83 103,616 150-152,-124-40 1,166 43-118,1-2-1,1 0 0,0-2 1,1-1-1,1-1 0,-45-39 1,10 1-10,17 12 4,-2 3 1,-2 1-1,-97-59 1,139 94-6,0 0 1,0-1-1,0 1 0,1-1 1,0-1-1,0 1 1,0-1-1,1 0 0,0 0 1,0 0-1,0 0 1,1-1-1,0 0 0,0 1 1,-2-9-1,-3-15-12,1 0-1,-4-39 0,7 47 12,2 7-4,0-1 1,1 0 0,0 0 0,2 0 0,0 0 0,3-18 0,-2 24 0,1 0 0,0 0 1,1 0-1,0 1 1,1 0-1,0-1 1,0 2-1,1-1 1,0 1-1,10-12 1,19-14-13,2 1 1,1 2 0,1 2 0,1 1 0,57-28 0,13 3 9,145-51-1,-10 6 6,-123 42-1,13-6 4,182-59 0,-254 101-10,0-2-1,-1-2 1,-2-4-1,81-49 1,345-193-18,-419 236 24,-2-3 0,-1-3 0,-2-3 0,-2-2 0,-2-3 0,-2-3 0,82-95 0,68-95-7,19-39 1,-172 200 13,-4-3 0,69-160 0,-104 203 0,-2 0 0,-1 0 1,-3-1-1,7-75 0,8-39 12,15-63 14,-28 162-31,3-80 1,-2 12 1,-1 8-2,-5-142 1,-5 175 8,-1 63-9,-1 0 0,-1 0 0,0 0 0,-1 0 0,-9-21 0,-41-96 2,27 71-5,0 4 3,-2 2 0,-3 1 0,-3 1 0,-2 2 0,-2 1 0,-3 2 0,-2 3-1,-2 1 1,-3 2 0,-99-74 0,94 82 33,-82-43 0,102 65 8,0 1 0,-1 2 0,-72-18 0,-82-23 28,44 11-45,110 33-8,0-1 1,2-2-1,-37-20 0,-93-61-7,95 53 8,-116-76 12,-81-47-6,163 117 2,-163-54 0,70 32-8,-58-52 67,245 117-85,-28-16 9,-59-45 1,-6-5 1,28 27-9,1-2-1,-87-76 1,154 118-6,1-1 0,1 0 0,-1 0 1,1 0-1,-1 0 0,1-1 0,1 0 0,-1 1 0,1-1 0,0 0 0,1 0 1,-1 0-1,0-9 0,-1-11-23,1-48 0,2 58 23,-1-9-8,1 1 0,1-1 0,1 1 0,2 0 0,0 0 0,1 0 0,12-29 0,6-9 5,4 2 1,2 1-1,53-79 0,-68 118 2,1 0 1,1 1 0,1 1-1,0 1 1,1 0 0,1 2 0,1 0-1,0 1 1,1 1 0,0 0-1,1 2 1,34-12 0,6 4-31,1 4 1,78-9 0,-78 14 32,0-1 0,76-26 0,-16-11-9,156-83-1,102-85-95,-368 208 102,367-212-1,-357 208 3,0 2 0,45-14-1,-39 15 3,39-18-1,7-11 0,73-50 1,-121 73-580,-24 13 299,0 1-1,0-1 0,0 1 0,0-1 0,0 0 0,0 0 0,-1-1 1,1 1-1,3-5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1:20.28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8 3345,'0'0'4078,"3"0"-3773,21-3 2133,19-2 71,-41 5-2483,1 0 1,-1 0 0,0 0 0,1 1 0,-1-1 0,0 1 0,1-1-1,-1 1 1,0 0 0,0 0 0,0 0 0,1 0 0,-1 0 0,3 2-1,15 15 126,1-1 1,1-1-1,1-1 0,0-1 0,48 21 0,-56-29-123,40 14 230,98 53-1,-153-72-257,35 20 159,0-1 0,2-2 1,42 16-1,-50-23-1,-2 2 1,0 1 0,26 17-1,46 24 14,-13-5-125,14 9-19,-60-42-20,-2 1-1,0 3 1,57 40 0,-75-47-1,2-1 1,-1 0 0,43 16-1,-38-18 2,-1 1-1,42 27 0,-33-17-10,2-1 0,1-1-1,0-3 1,1 0 0,41 10-1,-38-12 4,74 41 0,-82-38-1,1-1 0,1-2 0,42 13 0,-59-22 1,-1 0-1,-1 2 1,19 9-1,14 8 1,-49-25-57,0 0 0,0 0-1,1 0 1,-1 0 0,0 0-1,0 0 1,0 0-1,0 1 1,1-1 0,-1 0-1,0 0 1,0 0 0,0 0-1,1 0 1,-1 0 0,0 0-1,0 0 1,0 0-1,1 0 1,-1 0 0,0 0-1,0 0 1,0 0 0,1 0-1,-1 0 1,0 0-1,0 0 1,0 0 0,0-1-1,1 1 1,-1 0 0,0 0-1,0 0 1,0 0-1,0 0 1,1 0 0,-1 0-1,0-1 1,0 1 0,0 0-1,0 0 1,0 0-1,0 0 1,0-1 0,1 1-1,-1 0 1,0 0 0,0 0-1,0-1 1,0 1 0,0 0-1,0 0 1,0 0-1,0-1 1,0 1 0,0 0-1,0 0 1,0 0 0,0-1-1,0 1 1,0 0-1,0 0 1,0 0 0,-1 0-1,1-1 1,0 1 0,0-2-655,0-15-6137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1:22.15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270 75 5033,'0'0'4158,"0"-7"-3952,0 3-188,0 2 39,1 1 0,-1-1 0,0 0-1,1 1 1,-1-1 0,0 0 0,0 1-1,-1-1 1,1 1 0,0-1 0,0 0-1,-1 1 1,1-1 0,-1 1 0,0-1 0,1 1-1,-1-1 1,0 1 0,0-1 0,0 1-1,0 0 1,0-1 0,0 1 0,0 0-1,0 0 1,0 0 0,-1 0 0,1 0-1,0 0 1,-1 0 0,-2-1 0,-29-4 86,1 1 0,-1 1 0,-41 1 0,71 4-138,1 0 0,-1 0 0,1 0 0,0 0 1,-1 0-1,1 1 0,0-1 0,-1 1 0,1 0 0,0-1 0,0 1 0,1 0 1,-1 0-1,0 1 0,-2 3 0,-23 40 32,24-36-15,0 1 0,1 0 1,1 0-1,-1 0 0,2 0 1,0 1-1,2 17 0,-1 7 42,0-22-25,0-1 1,0 0-1,1 0 0,1 0 0,0 0 0,1 0 0,0-1 0,1 1 0,1-1 0,0 0 1,0-1-1,1 0 0,1 0 0,8 10 0,-8-11-18,0 0-1,0-1 1,1-1 0,1 1-1,-1-2 1,1 1 0,0-1-1,1-1 1,0 0 0,0 0-1,0-1 1,14 4 0,-2-3 15,1 0 1,-1-2 0,1-1 0,0-1 0,31-1-1,-53-1-30,0-1 0,1 1 0,-1-1 0,0 0 0,1 0 0,-1 0-1,0 0 1,0 0 0,0-1 0,0 1 0,0 0 0,0-1-1,0 0 1,0 1 0,-1-1 0,1 0 0,-1 0 0,1 0 0,-1 0-1,0 0 1,1 0 0,-1 0 0,0-1 0,0 1 0,-1 0-1,2-5 1,2-8 9,0 0 0,3-29 0,-7 42-16,8-65 16,-3-1 1,-5-85 0,0 150-12,-1 0 1,1-1-1,-1 1 1,0 0 0,0-1-1,0 1 1,0 0-1,0 0 1,-1 0 0,1 0-1,-1 0 1,0 0-1,0 0 1,0 1 0,0-1-1,-1 1 1,-2-3-1,-3-1 20,0 0-1,-1 1 0,0 0 1,-12-4-1,12 5-46,0 0-1,1-1 0,-1 1 1,-13-12-1,21 15-145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1:23.13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265 84 5033,'0'0'4688,"-11"-9"-4516,-3-4-100,-34-27 325,44 37-322,-1 0 0,0 1 0,0 0 0,0 0 0,0 0 0,0 0 0,0 1 0,-1 0 0,-6-1 0,-52 0 442,48 2-504,15 0-6,-1 1-1,1-1 0,0 1 0,-1-1 0,1 1 0,-1 0 0,1-1 1,0 1-1,-1 0 0,1 0 0,0 0 0,0 0 0,0 0 0,0 0 0,0 0 1,0 0-1,0 1 0,0-1 0,0 0 0,1 1 0,-1-1 0,0 0 0,0 3 1,-12 39 211,11-38-177,-3 24 163,2 0 0,0 1 0,2 0 0,2 31-1,0-6-84,-1-45-116,0 0 1,1 0 0,0 0-1,0 0 1,1 0-1,0-1 1,1 1 0,0-1-1,1 1 1,0-1-1,0 0 1,6 8-1,-7-14 0,0 0 0,0 0 0,0-1 0,0 0 0,1 0 0,-1 0 0,1 0 0,-1 0 0,1-1 0,0 1 0,0-1 0,-1 0 0,1 0 0,0 0 0,6-1 0,10 2 128,36-2-1,-29-1-134,118 1 17,-145 0-14,1-1-1,0 1 1,0 0 0,0-1 0,-1 1 0,1-1-1,0 1 1,-1-1 0,1 1 0,0-1 0,-1 0-1,1 1 1,-1-1 0,1 0 0,-1 1 0,1-1-1,-1 0 1,1 0 0,-1 0 0,0 1 0,1-1-1,-1 0 1,0 0 0,0 0 0,0 0-1,1 0 1,-1 1 0,0-1 0,0 0 0,-1-1-1,2-36 63,-1 29-57,2-55 23,-3-65 7,0 116-33,0 0 1,-2 1-1,1-1 1,-1 1-1,-1-1 1,0 1-1,-10-19 1,-4 6 2,-1-1-291,14 4-3860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1:24.12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288 176 4865,'0'0'5060,"-10"-14"-4433,-34-43-94,42 54-481,0 1 0,-1 0 0,1 0 0,-1 0 1,1 0-1,-1 0 0,0 0 0,1 1 0,-1-1 0,0 1 0,0 0 0,0 0 0,-1 0 0,1 0 1,0 0-1,0 1 0,0-1 0,-1 1 0,1 0 0,0 0 0,0 0 0,0 1 0,-1-1 0,-3 2 1,-10 0 83,9-2-117,0-1 36,0 1 0,0 1-1,-1-1 1,-12 4 0,17-3-21,0 1 0,1 0 0,-1-1 0,1 1 0,0 0 0,-1 1 0,1-1 0,0 1 0,0-1 0,0 1 0,1 0 0,-4 4 0,2-1 39,0 0 0,1 0 0,0 0 0,0 0 0,0 0 0,1 1 0,0-1 0,0 1-1,0-1 1,0 14 0,0 6 185,2 40-1,1-30-153,0-23-97,0-1-1,1 0 1,0 0-1,1 0 1,0-1-1,1 1 1,0-1-1,1 1 1,1-1-1,7 11 1,-8-13-5,1 0 0,0 0 0,1-1 0,0 0 0,0-1 0,0 1 1,1-1-1,0-1 0,1 1 0,0-1 0,0-1 0,10 5 0,-10-7 15,1-1 0,0 0 0,-1 0-1,1-2 1,0 1 0,-1-1 0,1 0 0,0-1-1,11-2 1,-18 2-17,1-1-1,0 1 0,-1-1 1,1 0-1,-1 0 0,1-1 1,-1 1-1,0-1 1,0 1-1,0-1 0,-1 0 1,1 0-1,4-7 1,1-1-5,-1-1 1,11-21 0,-13 22-2,1-1 1,-2 0-1,0-1 0,0 1 1,-1-1-1,-1 0 1,0 1-1,0-1 0,-2 0 1,1 0-1,-2 0 0,0 0 1,0 0-1,-1 0 1,-1 0-1,0 1 0,-1-1 1,-7-16-1,-7-8 5,8 14 1,-1 1 0,-1 0 0,0 0 0,-2 2 0,-1 0 0,-24-27 0,22 37-77,17 10 50,-1 0 0,1 0 0,0 0 0,-1 0 0,1 0 0,0 0 0,-1 0 0,1 0 0,0 0 0,-1 0 0,1 0 0,0 1 0,0-1 0,-1 0 0,1 0 0,0 0 0,-1 0 1,1 1-1,0-1 0,0 0 0,-1 0 0,1 1 0,0-1 0,0 0 0,0 0 0,-1 1 0,1-1 0,0 0 0,0 1 0,0-1 0,-3 34-1994,4-23 1770,1 17-2512,9-3-3210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1:25.13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 48 1112,'0'0'7382,"0"-8"-6626,0-31 3753,-3 48-3574,3 7-824,0 1 1,1 0 0,1-1-1,1 1 1,4 16-1,1-4 15,-1 1 0,-2 0 0,3 48-1,-7 94 301,-2-90 166,1-82-520,4 10-938,3-10 106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1:26.77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19 5049,'0'0'8353,"5"0"-7907,26-2 34,35-5 0,-35 2-197,39 0 0,799 5 428,-860 1-692,-1 0 1,0 0-1,1 1 1,-1 0-1,0 1 1,14 5-1,-14-4 26,0-1-1,0 0 1,0-1-1,0 1 1,1-2-1,15 2 1,4-3 80,-16-1-102,1 1 0,-1 0 0,1 1 0,-1 0 0,16 5 0,-17-4-8,0 0 1,0 0 0,1-1 0,-1-1 0,20-1 0,5 1-15,-32 0-1,-4 2-2,0-1-4,-6 3-2757,5-4 2580,1 0-1,-1 0 1,1 0-1,-1 0 1,0 0-1,1 0 0,-1 0 1,1 0-1,-1 0 1,1 0-1,-2-1 1,-1 1-1022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9:39:33.15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1 229 568,'3'3'12252,"17"-4"-12251,-1-1 0,0-1 0,0-1 0,21-7 0,-15 4-5,0 1 0,26-3-1,157 1-36,31-3 33,-38-10 8,96-13 8,-180 15-8,304-40 14,109 51 8,-322 10-4,-97-4-16,189 10 4,119 12 4,-204-15-10,884 29 32,-94 37-23,-241-46 23,-638-25-24,331-18 8,-76 1-9,275 15 9,-438 16 40,38 0 61,214-3 141,1-1-88,-352-9-130,407-7 37,-2-42-4,-401 33-61,200 0 0,-98 21-15,143-5 22,-62-45-5,-203 25-12,136-9 0,-198 27-3,367-26-7,-300 19-21,130 8 0,-102 2 15,103-2 7,-237 0 14,-1 1 0,1 0-1,-1 0 1,0 0 0,0 0 0,1 0-1,-1 0 1,0 1 0,0-1-1,0 0 1,0 0 0,0 1 0,0-1-1,-1 1 1,1-1 0,0 2-1,14 29 177,-15-32-181,21 57 133,-2 0 1,-3 1-1,-2 1 1,9 88-1,-3 244 72,-18-315-127,18 321 3,-6-149-22,28 262 48,-1-2-32,-14 196 9,52 98-39,-50-399 22,-28 4-2,-3-177-66,14 417-59,0-4-52,37 76 88,-5-218 10,-33 290-37,-1-44 68,-5-550 10,13 168 38,31 186 65,-21-191 47,-10-235-61,48 177-1,8 49 109,-67-280 48,-6-71-267,-1-1 0,0 0 0,0 1-1,0-1 1,0 0 0,0 1 0,0-1 0,0 0 0,0 0 0,0 1 0,0-1 0,0 0 0,0 1-1,0-1 1,0 0 0,-1 1 0,1-1 0,0 0 0,-1 1 0,1-1 0,0 1 0,-1-1 0,1 1-1,-1-1 1,1 1 0,-1-1 0,1 1 0,-1-1 0,-24-6 38,0 2 0,0 1 0,-41-1 0,-82 5 2,60 2 117,-55 9 140,-1 0-118,-291-26 8,-168 3 206,286 36-241,61-3-125,-854 17-76,252-12 108,721-9 18,0 6-1,1 6 0,-220 79 1,-52 53-73,69-23-11,231-100-1,-133 29 0,-132-8 35,-5-26 28,161-15-35,-52 1 7,-487-29 1,366-17-43,110 14 11,-188-15 2,-292 7 43,522 23-41,-302-23-53,-122 7 18,245 11 14,364 0-1,-84-18 0,40 5 6,69 9 8,-10-1-1,38 8-3,-1-3-45,1 0 39,-1 0 0,0 0 0,0 0-1,0 0 1,0 0 0,0 0 0,-1 0 0,1 0 0,-1 0-1,0 1 1,-2-3 0,-6-13-5,-18-73-88,10 28 103,-19-123 1,-49-220-3,23 135-1,54 226 4,-40-238 8,40 189-7,7-180 0,34-95 3,-5 62-2,-16-203-2,-11 438 0,-34-348 0,6 135 0,19-358 0,11 394 0,-2-924-113,0 1164 106,1 0 1,1 0 0,-1 0 0,2 0-1,-1 0 1,1 0 0,0 1 0,1 0-1,6-12 1,8-9-13,25-32-1,-21 31 24,70-95-83,210-219 0,-273 316 56,52-40 0,-72 61 7,1 0 0,-1 1 0,2 1 0,-1 0 0,1 0-1,-1 1 1,1 0 0,0 1 0,1 0 0,16-1 0,11 2-2,0 2 1,1 1 0,-2 3-1,66 13 1,-53-7 11,0-3 0,54 0 0,108-7-2,64 4 17,450 14 13,-425-37-26,3-1-6,616 18 21,-479 3 16,-350 4-19,0 4-1,119 27 1,-107-16 5,138 9 1,125-25 1,-68-2-14,-15 15 24,94 1-233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1:28.56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43 6345,'0'0'7474,"15"0"-7127,81 0-77,186-24 1,-242 16-250,1 3-1,-1 1 1,1 3-1,64 4 1,-47 11 26,-47-10-32,0-1 0,1 0 0,-1-1-1,23 2 1,-4-4 42,-11 1-37,0-1 1,0-1-1,1 0 0,24-7 1,-29 6-21,1 0 0,-1 1 0,1 1 0,-1 0 0,1 1 0,0 1 0,-1 0 1,0 1-1,20 7 0,-8-4 40,0-1-29,0 0-1,0-2 0,47-1 1,-55 1 182,7 0-2794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1:30.29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76 4521,'0'0'6389,"25"0"-5000,-9-1-1211,0-1 0,29-7 1,9-1 3,783-40 2037,-709 50-1892,-121-1-407,9-1-30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1:31.4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94 7218,'0'0'7317,"9"0"-6514,30-2-264,74-13 0,-23 1-470,821-45 187,-855 56-187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1:43.0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187 1317 1328,'0'0'5372,"-21"-12"-2070,3 4-90,15 5-3156,-1 1 0,1 0 1,1-1-1,-1 0 0,0 0 1,0 0-1,-2-5 0,-40-64 1090,36 60-1089,1-1-1,1 0 1,0 0 0,1-1-1,1 0 1,0 0 0,-5-22-1,1-6 16,6 31-2,1-1 1,-1 0-1,0-23 1,3-229 187,1 254-250,1-1 0,0 1-1,0 0 1,1 0-1,0 0 1,7-13-1,5-20 92,-9 26-94,0 1 0,1-1 0,1 2 0,1-1 0,19-27 0,-3 11-12,41-42 0,-45 56 6,0 0 0,1 1 1,1 1-1,0 1 0,28-14 0,7 1 4,65-20-1,138-34 10,-201 69-34,0 2 0,90-5 0,46 10 28,64-3 36,26 0 3,-274 10-21,0 2-1,0 0 1,-1 0 0,1 1-1,-1 0 1,0 1 0,0 1-1,0 0 1,11 8-1,5 1-32,91 46 95,-48-26-12,79 53 1,-129-74-63,-2 1 1,1 0 0,18 22 0,-28-27-18,-1 0 0,0 1 1,0 0-1,-1 0 0,0 1 0,-1 0 1,6 16-1,-8-9 41,-1-1 0,-1 1 0,0-1 0,-1 1 1,-4 37-1,1-3-22,0-29-2,-1 0 0,-1 0 1,-1 0-1,-1 0 0,-1-1 1,-1 0-1,-19 37 0,20-48-7,-2 0 0,1 0-1,-2-1 1,1 0 0,-16 12 0,0 2 42,-11 12-41,2 1 0,-30 45 0,61-75-260,8-8-1008,10-13-622,12-37-2426,-16 25 57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1:43.42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 3 4889,'0'0'5050,"-2"-2"-4584,-1 3 586,1 10-327,-1 30 22,3-22-580,0-1 0,1 0 0,4 18 1,-3-27-78,1-1 1,-1 0 0,1 0 0,1 0-1,-1 0 1,6 7 0,-7-12-68,0-1-1,-1 0 1,1 0 0,0 1 0,1-1-1,-1-1 1,0 1 0,0 0 0,1-1 0,-1 1-1,1-1 1,0 0 0,-1 1 0,1-1-1,0-1 1,-1 1 0,1 0 0,0-1 0,0 1-1,0-1 1,4 0 0,9 0 122,-3 1-93,0-1 0,-1 0 0,1-1 0,0 0-1,0-1 1,-1-1 0,0 0 0,25-9 0,-17 2-330,30-12 665,-13 16-4301,-30 6 1223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1:44.74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356 83 3441,'0'0'3910,"0"-29"363,0 27-4254,-1 0-1,1 0 1,-1 0 0,0 0 0,0 0-1,0 1 1,0-1 0,0 0 0,0 1-1,0-1 1,-1 1 0,1-1 0,-1 1-1,1-1 1,-1 1 0,1 0 0,-1 0-1,0 0 1,1 0 0,-1 0 0,0 0-1,0 0 1,0 1 0,-4-2 0,-4-1 62,-1 0 1,1 0-1,-16-1 1,5 2 0,0 0-1,-38 2 1,52 1-76,1-1 0,0 1 0,0 1 0,-1-1 0,1 1 0,0 0 0,0 1 0,1-1 0,-1 1 0,0 0 0,1 1 0,0-1 0,-9 9 0,7-6-5,1 1 0,0 0 0,1 1 0,-1-1 1,1 1-1,1 0 0,-1 1 0,1-1 0,1 1 0,0-1 0,-3 11 0,3 0-3,0 0-1,1 0 0,1 1 1,2 25-1,0-36 2,0-1 1,1 1-1,0-1 0,0 1 1,1-1-1,0 0 0,1 0 1,0 0-1,0 0 0,1-1 1,-1 1-1,2-1 0,-1 0 0,1-1 1,0 1-1,0-1 0,1-1 1,0 1-1,13 8 0,-6-6-7,0 0-1,0 0 0,0-2 0,1 0 0,0 0 0,1-1 1,-1-1-1,1-1 0,0 0 0,18 1 0,-23-4 41,0 1-14,-1 0 0,1-1 0,-1-1 0,1 0 0,17-4 1,-24 4-12,-1 0 1,0-1 0,0 1 0,0-1 0,0 0 0,0 0 0,0 0 0,-1 0-1,1 0 1,-1-1 0,1 1 0,-1-1 0,0 0 0,0 1 0,0-1 0,0 0-1,-1 0 1,1 0 0,-1-1 0,1 1 0,0-6 0,2-5 12,-1 0 1,0 0-1,-1-1 1,-1 1-1,0-1 1,-1 1-1,0-1 1,-1 1-1,-5-24 1,-1 10 25,-2 0-1,0 0 1,-23-44 0,5 10-90,25 60-210,2 6-756,0-1 598,1 1-1,-1-1 1,1 1-1,-1-1 0,1 1 1,0-1-1,0 0 0,3 6 1,12 13-5097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1:45.3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258 136 5313,'0'0'3861,"-6"-7"-3640,1 1-172,1 0-1,-2 1 1,1 0-1,-1 0 1,0 0-1,0 0 1,0 1-1,0 0 1,-1 1-1,0-1 1,0 1-1,0 0 1,0 1-1,0 0 1,0 0-1,-15-1 1,5 2-87,-27 4 320,41-3-272,1 1 0,0 0 1,-1-1-1,1 1 0,0 0 0,0 1 0,-1-1 0,1 0 0,0 1 1,0-1-1,1 1 0,-1 0 0,0-1 0,0 1 0,-2 3 0,0 3 0,-1 1 0,1-1 1,0 1-1,1-1 0,0 1 0,1 0 0,-1 0 0,2 0 0,-2 14 0,2-2 61,0 0 0,2 1 0,4 24-1,-4-39-60,0 0-1,1 0 0,0 1 1,0-1-1,1 0 0,0-1 1,0 1-1,1 0 0,0-1 1,0 0-1,0 0 0,1 0 1,-1-1-1,2 1 0,-1-1 1,1 0-1,-1 0 0,1-1 1,0 0-1,10 5 0,-3-3-2,0 0-1,1-1 0,-1-1 0,1 0 1,0-1-1,0-1 0,0 0 1,0-1-1,26 0 0,-35-2 14,0 1 0,0 0-1,0-1 1,0 0 0,0 0 0,0-1-1,0 1 1,-1-1 0,1 0 0,-1 0-1,1-1 1,-1 1 0,0-1-1,0 0 1,0 0 0,0 0 0,-1-1-1,1 1 1,-1-1 0,0 0 0,0 0-1,5-8 1,-4 2 49,1 0 1,-1-1-1,-1 1 0,0-1 1,-1 0-1,0 0 0,0 0 0,-1 0 1,0-16-1,-1 16-37,1-1 1,-1 0-1,-1 1 1,0-1-1,-1 1 0,0-1 1,-1 1-1,0 0 0,-1 0 1,0 0-1,-1 0 1,0 1-1,-8-13 0,-5-5-60,9 13-150,-1 0-1,0 1 1,-21-22 0,30 40-1703,1-1 1477,0-1 1,1 1-1,-1 0 1,1 0-1,0-1 0,0 1 1,0-1-1,0 1 0,1 2 1,14 20-4944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1:45.8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349 100 5577,'0'0'4841,"-22"-12"-4463,-73-40-129,86 47-201,-1 0 1,0 0-1,0 1 0,-1 0 1,1 1-1,-1 0 1,0 1-1,0 0 0,0 1 1,0 0-1,0 1 0,0 0 1,0 0-1,-17 4 1,25-3-46,0-1 1,1 1 0,-1 0 0,1 1 0,-1-1 0,1 0 0,0 1 0,-1-1-1,1 1 1,0 0 0,0 0 0,0 0 0,0 0 0,0 0 0,0 0 0,1 0-1,-1 0 1,1 1 0,0-1 0,-1 1 0,1-1 0,0 1 0,1 0 0,-1-1-1,0 1 1,0 4 0,-1 8 30,-1 1 0,2-1 0,1 22 0,0-31-17,-1 3-13,1-1 1,1 1 0,0-1-1,0 1 1,1-1-1,0 0 1,0 1-1,1-1 1,0 0 0,0 0-1,1-1 1,0 1-1,1-1 1,-1 0-1,1 0 1,1 0 0,-1-1-1,1 0 1,0 0-1,1 0 1,-1-1-1,1 0 1,0 0-1,1 0 1,9 4 0,-4-4-26,0-1 1,0 0 0,0-1-1,0 0 1,1-1 0,-1 0-1,1-1 1,0-1 0,14-1-1,-12 1-13,-13 0 39,0 0 1,0 0-1,0-1 0,-1 1 0,1-1 0,0 1 0,0-1 0,0 0 1,-1 0-1,1-1 0,0 1 0,-1 0 0,1-1 0,-1 1 1,1-1-1,-1 0 0,0 0 0,0 0 0,0 0 0,0 0 1,0-1-1,0 1 0,-1 0 0,1-1 0,-1 0 0,0 1 0,0-1 1,1 0-1,-2 1 0,2-5 0,1-8 44,0-1 1,-1 1-1,-1 0 0,-1-26 1,0 26-23,0 6-6,-1 1 1,0 0-1,0 0 1,0 0 0,-1 0-1,-1 0 1,1 0 0,-1 1-1,0-1 1,-1 1-1,0 0 1,0 0 0,-1 0-1,0 0 1,0 1-1,0 0 1,-1 0 0,0 0-1,0 1 1,0-1-1,-12-6 1,12 9-433,0 0-1,0 0 1,0 1 0,-1-1 0,1 1-1,-1 1 1,0-1 0,0 1-1,1 1 1,-9-1 0,30 1-4714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1:46.79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173 25 1304,'0'0'7048,"1"-1"-6900,-1 0-1,1 0 1,-1 0-1,0 0 1,0 0-1,1 0 1,-1 0-1,0 0 1,0 0-1,0 0 1,0 0-1,0 0 1,0 0-1,-1 0 1,1 0-1,0-2 1,-5 2-93,0 0 0,0 0 0,0 0 0,1 0 0,-1 1 0,0 0 0,0 0 0,0 0 0,0 0 0,0 1 0,0 0 0,1 0 0,-1 0 0,0 1 0,1-1 0,-1 1 0,-5 3 1,3 1-54,1 0 1,0 0 0,0 0 0,1 1 0,-1 0 0,2 0 0,-1 0 0,1 1 0,0 0 0,0-1 0,1 1 0,0 1 0,0-1 0,1 0 0,-2 11 0,0 15 47,0-1 1,2 52-1,2-77-46,1 0 0,-1 0-1,2 1 1,-1-1 0,1-1-1,0 1 1,1 0 0,0 0 0,0-1-1,1 0 1,0 1 0,0-1-1,0-1 1,1 1 0,0-1 0,0 0-1,1 0 1,9 8 0,-6-7-1,0-1 1,1 1-1,0-1 0,0-1 1,1 0-1,-1-1 1,1 0-1,0 0 0,0-1 1,1-1-1,-1 1 1,19 0-1,-15-2 7,1-1 0,0 0 1,0-1-1,0-1 0,-1 0 0,1-1 1,21-8-1,-30 9-2,-1-1-1,1 0 1,-1 0 0,0-1-1,0 0 1,0 0-1,-1-1 1,1 1 0,-1-1-1,0 0 1,-1-1 0,1 1-1,-1-1 1,0 0-1,0 0 1,-1 0 0,0 0-1,0-1 1,2-7 0,-2 6 5,0 0 0,-1-1 1,0 0-1,0 0 0,-1 1 1,-1-1-1,1 0 0,-1 0 1,-1 0-1,1 0 0,-2 0 1,1 1-1,-1-1 0,-1 0 1,1 1-1,-1-1 0,-1 1 1,0 0-1,0 0 0,0 1 1,-1-1-1,0 1 0,-1 0 1,-9-10-1,-3 0 22,0 1 0,0 1 0,-36-22 0,44 31-100,0 1-1,0 0 1,0 1-1,-1 0 0,1 1 1,-1 0-1,0 1 0,0 0 1,0 0-1,-13 1 1,23 1-37,-1 0 1,1 0 0,0 0 0,-1 0 0,1 0 0,-1 0 0,1 1 0,0-1-1,-1 0 1,1 1 0,0-1 0,-1 1 0,1-1 0,0 1 0,0 0-1,0 0 1,-1 0 0,1-1 0,0 1 0,0 0 0,0 0 0,0 0 0,1 1-1,-1-1 1,0 0 0,0 0 0,0 0 0,1 1 0,-1 0 0,-7 17-2799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1:59.1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 1 4049,'0'0'3579,"-10"31"-2450,6-8-945,0 2 1,2-1 0,1 0 0,1 0 0,1 0-1,5 33 1,1-28-81,-3-15-46,-1 1-1,0-1 0,1 30 1,-4-32-33,-1 49 149,2 0 0,4 0 0,13 70 0,-10-77-120,-2 1 0,-2 0 1,-6 83-1,0-39-4,2 607 302,1-693-331,1 0 0,0-1 0,1 1 0,6 18 0,6 31 7,12 213 27,-19-165-47,8 64-5,-3-47 43,-7 211 0,-7-204-32,-8 73 6,0 1-1,1 5 18,-1-1-3,7-150 26,-3 0 1,-13 64-1,-36 117 88,44-195-78,1 0 0,-1 64 0,7 97 480,4-131-406,-1-38-97,1 1 0,9 46 1,-10-85-22,1 1 1,0-1 0,0 1 0,0-1 0,0 0 0,1 1 0,-1-1 0,0 0 0,1 0 0,0 0-1,0 0 1,2 3 0,-2-3-8,1 0-1,-1 0 1,-1 0-1,1 1 1,0-1-1,-1 1 1,3 4-1,-4-7-28,0 1-1,0-1 1,0 0-1,0 0 1,0 1 0,0-1-1,0 0 1,0 0 0,0 1-1,0-1 1,0 0-1,0 0 1,1 1 0,-1-1-1,0 0 1,0 0-1,0 0 1,0 1 0,0-1-1,0 0 1,1 0 0,-1 0-1,0 1 1,0-1-1,0 0 1,0 0 0,1 0-1,-1 0 1,0 1 0,0-1-1,0 0 1,1 0-1,-1 0 1,0 0 0,0 0-1,1 0 1,-1 0-1,0 0 1,0 0 0,1 0-1,-1 0 1,1 0 0,2-12-1094,-2-19-2335,-1 9-2806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9:43:35.41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7009,'0'0'2958,"0"9"-2587,9 182 1683,-4 98-1723,-2-9-101,77 631 433,9 195-445,-83-589-213,-1 5-1,23 53 54,8 235 44,-35-371-85,-11-212-16,0 125-3,15-299 1,2-2-1,2 1 1,31 97 0,9 41-2,-35-101 3,2 105 0,-11 92-44,-5-252 31,-6 69-13,-4-1 0,-38 161 0,-2 16 2,-20 487-599,43 3 475,23-118-269,5-438 178,7-45 236,1-1-379,-9-138 191,1-17 173,0 1 1,-1-1-1,-1 0 1,0 0 0,0 1-1,-2-1 1,1 0-1,-9 22 1,7-24 29,1-1 1,0 1-1,1 0 1,0 0-1,1 0 1,0 0-1,1 0 1,0 0-1,1 14 1,0 6 575,1-30-513,180-3 535,303-44 0,-180 6-320,331-1-1,17 11 215,-70 22-41,-440 18-265,185 34-1,35 3 11,107-37-19,-157-8-144,-254 1-22,387 20 35,-352-12-20,-2 4 1,159 44-1,-62 9-32,-111-37 32,0-4-1,130 27 1,-103-42 112,204-5-1,-188-7-89,513 23 59,460 27 62,-1080-49-174,484-1 131,-444-4-123,0-2-1,59-16 1,103-37-87,63-15 7,-196 62 70,115-6 1,84 15-1,-267 4-5,77 5 6,0 4 1,117 27-1,-94-15-2,-33-6-6,-12-1 5,0-3 0,94 2-1,-117-14-7,-15 0 3,0 1 1,0 2-1,0 0 1,48 12-1,-70-10-55,0 0 1,-1 1-1,0 0 1,1 0-1,-1 1 1,13 11-1,-13-9 39,1-1-1,0 0 1,1-1-1,12 6 1,19 13 137,-39-25-114,-3 0-24,1-4-84,-1-1 127,1 0 0,-1 0-1,0 1 1,-1-1 0,1 0-1,-3-7 1,-33-173 165,-16-278-139,43 363-44,1-265 4,9 343-10,4-52 8,20-107 0,-12 106 19,5-104 0,-18 85-34,-3 0-1,-17-96 1,11 122 9,2-1 1,4 0 0,3 0-1,3 0 1,16-92 0,-11 87 15,-3 1 1,-9-139 0,-19-81-13,-70-450 20,66 564-6,-8-322 1,32 429-10,-22-144 1,-36-67-2,-2-7 5,-35-596 158,79 648-139,-3-669 98,23 658-72,21-78 13,28 2-50,-18 139-28,8-217 0,-40-144-24,-23 296 24,-2-53 1,25 297 4,0-38 0,1-1 0,2 1 0,15-76 0,115-286-24,-64 214 16,-60 158 2,0 0 0,-2 0 0,-2-1 0,-1 1 0,-2-1 0,-3-48 0,0 70-9,-1 0 0,0 1 0,-1-1 0,0 0 0,-1 1 0,0 0 0,-1-1 0,-1 2 0,0-1 0,-9-13 0,12 22 0,2 3-39,0 1 24,-138 10 137,-666 95-167,276-26 55,-450-19 345,217-22 9,-347 92-70,586-90-126,-1-38 0,278-3-156,144-2 25,1-4 0,-192-39 0,168 18-11,0 6 0,-170-8-1,-164 29-3,72 1-6,260-9 8,-235-46 0,55 5-4,84 33 19,-231 14 1,-172-12-26,533 1-37,-150-42 0,34 6 19,157 42 11,0 3 0,0 3 0,-71 4 0,34 7 17,55-4-2,-37-1 0,36-6-31,12 0-10,22 2 19,11 2 3,-5 0 10,0-1 1,0 1-1,0 0 1,0 0-1,-1 0 1,1 1-1,-1-1 1,1 1-1,-1 0 1,0 1 0,0-1-1,6 8 1,4 6-3,21 34 0,-17-25 11,314 442-19,50 72 17,93 90 83,-280-396-68,55 62-7,-170-209-1,116 96-1,-47-61-4,108 92 26,-18 20-1,-5 36 15,198 209 115,246 186-3,-591-581-136,876 748-5,-753-675-22,236 196 7,89 101 95,-397-340-92,198 192 62,-18 20-51,241 225-46,-252-295 17,225 214-8,-265-187 19,135 138-6,-292-305-11,91 89-77,-148-152 71,-2 2 0,-3 2 0,57 88 0,101 203-55,45 48 27,-72-125 23,-157-234 22,49 71-2,-66-102-12,1-1 0,0 0 0,0 0 0,1 0 0,-1-1 0,1 0 0,0-1 0,0 1 0,10 2 0,17 10-31,-7-1-132,-3-2-84,0 0-1,-1 1 1,-1 2-1,37 31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01.8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0 146 4585,'0'0'4461,"3"3"-4170,4 2-76,1 1 0,0-2 0,16 9-1,-13-8-3,0 1-1,-1 0 1,13 10-1,61 60 490,-53-44-432,70 50-1,-100-81-250,0-1 0,-1 1 0,1-1-1,0 1 1,0-1 0,-1 1 0,1-1-1,0 0 1,0 0 0,0 1 0,0-1 0,0 0-1,0 0 1,-1 0 0,1 0 0,0 0-1,0 0 1,0 0 0,0 0 0,0 0 0,0 0-1,0-1 1,-1 1 0,1 0 0,0-1-1,0 1 1,0 0 0,-1-1 0,1 1-1,0-1 1,0 1 0,-1-1 0,1 0 0,1 0-1,16-31 55,-14 22-66,23-41-425,2 1 0,3 1 1,1 1-1,52-56 0,-34 58-2846,-42 38 1016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09.3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1 208 6465,'0'0'3804,"4"-22"-1585,12 15-2154,0 1-1,0 0 1,1 1 0,-1 0-1,1 2 1,21-3-1,-5 1-8,63-13-2,428-56 4,-332 72-134,-28 2 161,-151-1-78,-1-1-1,1-1 0,0 0 0,-1 0 0,24-11 0,29-8 8,-64 22-109,-1 1 0,1 0 0,0 0 1,-1 0-1,1 0 0,-1 0 0,0 0 0,1 0 0,-1 0 0,0 0 0,1 0 0,-1 0 1,0 0-1,0 0 0,0 0 0,0 0 0,0 0 0,0 0 0,0 0 0,0 0 1,-1 0-1,1 1 0,0 2-816,0 5-1882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03.0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288 88 4625,'0'0'3478,"0"-3"-3106,0-2-334,0 4 31,1-1-1,-1 0 0,0 0 1,0 0-1,0 0 0,0 0 0,-1 0 1,1 0-1,0 1 0,-1-1 1,1 0-1,-1 0 0,0 0 1,0 1-1,0-1 0,1 0 1,-2 1-1,1-1 0,0 1 0,0-1 1,0 1-1,-1-1 0,1 1 1,-1 0-1,1 0 0,-1 0 1,1 0-1,-3-2 0,-9-2-2,1-1-1,-1 2 1,-1 0 0,1 0-1,0 1 1,-1 1-1,0 0 1,0 1 0,1 0-1,-19 2 1,29 0-57,0-1 0,0 1 0,1 0 0,-1 0 0,0 0 0,1 0 0,-1 0 0,0 1 0,1-1 0,0 1 0,-1 0 0,1 0 0,0-1 0,0 1 0,0 1 0,0-1 0,0 0 0,0 0 0,1 1 0,-1-1 0,1 1 0,-2 3 0,-3 7 15,0 0 1,1 1 0,-4 15-1,2 3 139,1 1 0,2 0-1,2 0 1,2 56 0,1-41-18,-1-40-129,0 0-1,1 1 1,0-1 0,1 0 0,0 0-1,0 1 1,0-1 0,1-1 0,1 1-1,6 12 1,-7-15-22,0-1-1,0 0 1,0 0 0,0-1-1,1 1 1,0 0-1,0-1 1,0 0 0,0 0-1,0 0 1,1-1 0,-1 1-1,1-1 1,-1 0-1,1-1 1,0 1 0,0-1-1,10 2 1,-6-2-9,0 0 0,0-1 0,0 0 0,0 0 1,1-1-1,-1-1 0,0 1 0,0-1 0,0-1 0,-1 0 0,1 0 0,0 0 0,11-8 1,-10 5-45,0-2 0,-1 1 1,1-2-1,-1 1 0,-1-1 1,0 0-1,0-1 0,0 0 1,8-16-1,-8 12 23,-2 0 0,1 0 0,-2-1 1,1 1-1,-2-2 0,4-20 0,-7 29 52,0-1 0,0 1 0,-1-1 0,1 1 0,-2-1 0,1 1 0,-1-1 0,0 1 0,-1 0 0,1-1 0,-2 1 0,1 0 0,-1 0 0,0 0 0,-5-8 1,-4 0 2,-1 1 0,0 1 1,-1 0-1,-25-18 1,-7-7-187,31 19-1372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04.6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246 116 4673,'0'0'2990,"0"-9"-2906,-1-28 53,0 35-76,0-1-1,0 1 1,0-1-1,-1 1 1,1 0-1,-1 0 1,1-1-1,-1 1 1,0 0-1,0 0 1,0 0-1,0 1 1,0-1-1,0 1 1,-1-1-1,1 1 1,-1-1-1,1 1 1,-1 0-1,1 0 1,-4 0-1,-4-4 155,4 2-138,-1-1-1,0 1 1,0 0-1,0 0 1,0 1-1,0 0 1,-1 1-1,1-1 1,-1 1 0,1 1-1,-1-1 1,1 1-1,-1 0 1,-7 2-1,13-1-74,0 0 1,0 1-1,0-1 0,0 0 0,0 1 1,0-1-1,0 1 0,1 0 0,-1 0 1,1-1-1,-1 1 0,1 0 0,0 0 1,-1 0-1,0 4 0,-15 38 90,14-35-74,-3 12 38,0 0 1,1 0 0,2 0 0,0 0-1,1 1 1,1-1 0,1 1 0,3 22-1,-1-36-30,0 1 0,1-1-1,0 0 1,0 1 0,1-1-1,0-1 1,0 1-1,1-1 1,0 1 0,1-1-1,-1-1 1,11 10 0,-6-6-31,1 0 0,0-1 0,0 0 1,1-1-1,0-1 0,25 12 0,-30-16 1,-1-1-1,1 0 1,-1 0-1,1-1 0,0 0 1,0 0-1,0 0 0,0-1 1,8 0-1,-12-1 15,0 1-1,-1-1 1,1 1-1,0-1 1,0 0-1,0 0 1,0 0-1,-1-1 1,1 1 0,-1-1-1,1 1 1,-1-1-1,1 0 1,-1 0-1,0 0 1,0 0-1,0 0 1,0 0 0,0-1-1,0 1 1,-1-1-1,2-3 1,4-11-13,0-1 0,-2 1 1,0-1-1,-1 0 0,3-33 1,-5 18-387,-1-1 1,-5-43-1,3 70 169,-1 1 0,0-1-1,0 0 1,-1 0 0,1 1-1,-1 0 1,-1-1 0,1 1-1,-1 0 1,0 1-1,0-1 1,-1 1 0,0 0-1,0 0 1,0 0 0,0 0-1,-8-3 1,0-2-2091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06.4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 11 6057,'0'0'5698,"0"-10"-4426,-15 230-823,-1 4-226,16-216-170,1 8-455,-1-16 302,0 1 1,1-1-1,-1 1 1,0-1-1,1 0 1,-1 1 0,0-1-1,0 0 1,1 0-1,-1 1 1,0-1-1,1 0 1,-1 0 0,1 0-1,-1 1 1,0-1-1,1 0 1,-1 0-1,1 0 1,-1 0-1,0 0 1,1 0 0,-1 0-1,1 0 1,-1 0-1,1 0 1,-1 0-1,0 0 1,1 0 0,-1 0-1,1 0 1,-1 0-1,1-1 1,6-1-2861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06.9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 0 3385,'0'0'5035,"0"23"-4089,0 2-318,-2 0 1,0-1-1,-11 45 1,5-32-382,2 1-1,2-1 1,1 1 0,2 0-1,7 66 1,-5-94-248,1-1 1,0 0-1,1 0 0,-1 0 1,2 0-1,-1 0 0,1 0 0,1-1 1,-1 0-1,10 12 0,-11-17 143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08.0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57 2905,'0'0'8004,"18"-10"-6754,1 5-1104,1 1-1,0 0 1,0 2 0,0 0 0,0 1 0,34 3 0,11-1-35,423-23 88,-321 21-207,15-1 18,-155-1 3,-5 1-18,1 0 0,40 4 0,-36 8 72,-24-9-64,-1 1-1,1-1 1,-1 0 0,1 0 0,0 0-1,0 0 1,0 0 0,0 0-1,-1-1 1,7 1 0,-1-1-51,3 0-47,0 0-4528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10.6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3 109 3513,'0'0'5110,"-3"-19"-73,1051 19-4615,-1040-1-425,0 0 0,0 0 1,0-1-1,-1 0 0,1-1 0,-1 1 1,1-2-1,-1 1 0,0-1 0,0 0 1,0 0-1,-1-1 0,7-5 1,-5 4-145,0 0 0,0 0 0,1 1 0,0 0 0,0 1 0,1 0 0,12-4 0,-19 23-3704,-8-2 1115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11.6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1 143 4033,'0'0'6221,"1"-25"-2584,0 22-3623,1 1 0,-1 0 0,1 1 0,0-1 0,0 0-1,0 0 1,0 1 0,0-1 0,0 1 0,1 0 0,-1 0 0,0 0 0,1 0 0,2-1 0,37-10 40,11 4-17,0 2 1,95 3 0,-55 3-23,33-6-14,173-31 0,-265 32-16,0 1 0,0 1 0,0 2 0,0 1 0,48 7 0,-18-1-1351,-62-16-1851,-2-2-737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21.01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2062 1 784,'0'0'5833,"-4"0"-5519,-42 1 4991,30-1-5177,0 2 0,0 0-1,1 1 1,-1 1 0,-17 6 0,-243 88 66,199-72-175,43-16-16,0 2 1,-35 18 0,34-14-1,-1-1 0,-55 14 0,73-24-4,-10 2 9,-51 6 0,61-12-6,0 2 0,0 0 0,0 0 0,0 2 0,1 0 0,0 1 0,-26 14 0,22-9 2,-1-1 1,0-1 0,-39 11-1,35-12-7,0 1 0,-28 14 0,-9 9 5,-1-2-1,-2-3 0,-76 20 1,98-33-24,-63 29 1,65-25 9,-48 30-2,65-34 2,0 0 0,-31 11 0,67-23-2327,15-6 795,-15-2-692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13:01:55.3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2315 234 5033,'0'0'6399,"0"-3"-5915,1-5-645,-1-16 2552,0 24-2323,-1-1-1,1 0 1,0 0-1,0 1 1,0-1-1,0 0 1,-1 0 0,1 1-1,0-1 1,0 0-1,-1 1 1,1-1-1,-1 1 1,1-1-1,-1 0 1,1 1 0,-1-1-1,1 1 1,-1-1-1,1 1 1,-1-1-1,0 1 1,1 0-1,-1-1 1,1 1 0,-2-1-1,-43-22 210,18 13-189,-69-18 174,1 8-43,-83-15-38,-97-6 58,185 29-73,-124-1 1,210 13-163,-57-1 79,1 3 0,-101 16 0,117-10-82,1 2 0,0 2 0,0 2 0,2 1-1,0 3 1,-43 24 0,38-12-3,1 1 0,-55 53 0,-73 85 5,165-161-2,-22 24 1,1 1-1,2 2 0,2 0 0,1 2 1,1 1-1,2 0 0,2 2 0,2 0 1,2 1-1,1 1 0,2 1 0,-11 76 0,18-71-8,3 0-1,6 87 1,-2-118 4,1-1 1,1 0 0,0 0-1,2 0 1,-1-1 0,2 0-1,0 0 1,1 0-1,0-1 1,1 0 0,18 20-1,-4-7 4,2-1 1,1-1-1,1-2 0,41 28 0,-9-13 7,1-2 0,115 48 0,139 29 56,-227-88-47,1-4 1,0-3-1,1-5 1,1-3-1,114-3 0,-178-7-15,46 2 26,0-4 1,-1-3 0,116-23-1,-61-6 26,143-61-1,-253 88-37,0 0 0,0-2-1,-1 1 1,0-2 0,21-16 0,-28 19-5,0-1 1,-1 1-1,0-1 0,0 0 1,-1-1-1,0 0 0,-1 0 1,0 0-1,0 0 1,5-15-1,159-409 97,-159 413-56,-2 0 0,12-39-1,-18 52-35,0 0-1,-1-1 0,0 1 1,-1-1-1,1 1 0,-1-1 1,-1 1-1,1 0 0,-1-1 1,-1 1-1,1-1 0,-5-9 1,-10-18 45,-22-35 1,-7-13-47,-41-115 0,-49-96 5,112 259-15,-1 1 1,-2 1-1,-1 2 0,-2 0 1,-46-39-1,74 69-420,0 0-1,0 0 1,0-1 0,1 1-1,-1 0 1,0-1 0,1 1-1,-1-1 1,1 1 0,-1-1-1,1 1 1,0-1-1,-1 1 1,1-1 0,0 1-1,0-1 1,0 1 0,0-1-1,0 1 1,1-1 0,-1 1-1,0-1 1,1 1-1,-1-1 1,1 1 0,0-1-1,-1 1 1,1 0 0,0-1-1,1-1 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21.6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245 8 3489,'0'0'4273,"-1"-1"-3968,0 0-1,0 1 1,0-1 0,0 0 0,-1 1 0,1-1 0,0 0 0,0 1 0,0 0 0,-1-1-1,1 1 1,-3-1 0,-1 7-192,1 0 0,-1 0 0,1 0 0,1 1 0,-1 0 0,1-1 0,-5 15 0,-8 17 23,-104 160 541,104-173-527,11-18-114,0 0-1,1 0 0,0 1 0,0-1 1,1 1-1,0 0 0,0 0 0,1 0 1,0 1-1,-2 15 0,8-22-29,0 0 0,0-1 0,0 1 0,1-1 0,-1 0 1,0 0-1,1 0 0,5 0 0,-7-1-3,62 7 94,1-4 1,76-4 0,-35-1-369,-106 2 231,-1 0 0,0 0 0,1 0 0,-1 0 0,0 0 0,1 0-1,-1 0 1,0 0 0,1 0 0,-1 0 0,0 0 0,1 1 0,-1-1-1,0 0 1,0 0 0,1 0 0,-1 1 0,0-1 0,0 0 0,1 0 0,-1 0-1,0 1 1,0-1 0,0 0 0,1 1 0,-1-1 0,0 0 0,0 0 0,0 1-1,0-1 1,0 0 0,0 1 0,1-1 0,-1 0 0,0 1 0,0-1-1,0 0 1,0 1 0,0-1 0,0 0 0,0 1 0,0-1 0,-1 0 0,1 1-1,0-1 1,0 1 0,0 3-1484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22.65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321 97 6257,'0'0'4285,"0"-8"-4118,1 5-129,-1 0 0,0 0 0,0 1 1,0-1-1,0 0 0,0 0 0,0 0 0,-1 1 1,1-1-1,-1 0 0,0 1 0,0-1 0,0 0 0,0 1 1,0-1-1,0 1 0,-1 0 0,0-1 0,1 1 1,-1 0-1,0 0 0,0 0 0,0 0 0,0 0 0,0 0 1,0 1-1,-1-1 0,1 1 0,-1 0 0,1-1 1,-1 1-1,1 0 0,-1 0 0,-2 0 0,-8-2 53,1 0-1,0 0 1,-1 2-1,0-1 1,1 2 0,-21 0-1,27 1-79,0-1 1,0 1-1,1 0 1,-1 1-1,0-1 0,1 1 1,-1 0-1,1 1 0,-1-1 1,1 1-1,0 0 0,0 1 1,0-1-1,1 1 0,-1 0 1,-3 4-1,0 2-8,1 0 1,0 0-1,1 0 0,0 1 1,1 0-1,0 0 0,1 0 0,0 1 1,-3 18-1,2 0 22,2-1 0,0 51 0,4-74-26,0 0 1,0 1-1,0-1 0,0 0 0,1 0 0,0 0 1,1-1-1,-1 1 0,1 0 0,0-1 0,0 0 1,1 1-1,0-1 0,0-1 0,0 1 0,0-1 1,1 1-1,0-1 0,0 0 0,0-1 0,0 1 1,0-1-1,1 0 0,10 4 0,-5-3 5,-1 0 0,1 0 0,0-1-1,0 0 1,0-1 0,0 0 0,1-1 0,-1-1-1,0 1 1,1-2 0,-1 0 0,0 0 0,15-4-1,-20 3-1,0 0-1,0-1 0,0 0 1,0-1-1,0 1 0,-1-1 0,1 0 1,-1-1-1,0 1 0,-1-1 1,1 0-1,-1 0 0,0 0 0,0-1 1,5-9-1,-4 6-7,0-1 0,-1 1 0,-1-1 0,1 0 0,-1 0 0,-1 0 0,0 0 0,-1 0-1,1-15 1,-2 20 3,0 0-1,0 1 1,-1-1 0,0 1-1,0-1 1,0 1-1,0-1 1,-1 1-1,1 0 1,-1 0-1,0 0 1,-1 0-1,1 0 1,-6-7-1,1 5-56,1 0 0,-1 0 0,0 0 0,0 1 0,-1 0 0,-13-6 0,13 7-185,3 2-278,0-1-1,1 1 1,-1-1-1,1 0 1,-1-1-1,1 1 1,-5-5-1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23.22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167 100 2264,'0'0'3279,"-1"-15"-2722,-8-44-38,9 58-480,-1-1 1,0 1 0,0-1-1,1 1 1,-1-1-1,0 1 1,0 0-1,0-1 1,0 1 0,0 0-1,-1 0 1,1 0-1,0 0 1,0 0 0,-1 0-1,1 0 1,-1 0-1,1 1 1,-1-1-1,1 0 1,-1 1 0,1-1-1,-1 1 1,0 0-1,1-1 1,-1 1 0,1 0-1,-1 0 1,0 0-1,1 0 1,-1 0 0,0 1-1,1-1 1,-1 0-1,-2 2 1,-5-1 248,-1-1-50,4-1-134,0 1-1,0 0 0,0 0 0,0 1 0,0 0 1,0 0-1,-10 3 0,14-2-86,0-1 0,0 0 1,1 1-1,-1-1 0,0 1 0,0-1 1,1 1-1,-1 0 0,1 0 1,-1 0-1,1 0 0,0 0 0,0 0 1,0 0-1,0 0 0,0 0 0,0 1 1,1-1-1,-1 0 0,1 1 0,0-1 1,-1 0-1,1 5 0,0-1 34,-1 0 1,1 1-1,0-1 0,0 0 0,1 1 1,0-1-1,0 0 0,0 1 0,1-1 1,0 0-1,0 0 0,1 0 0,0-1 1,0 1-1,0-1 0,0 1 0,1-1 1,0 0-1,0 0 0,0 0 1,1-1-1,5 5 0,7 7 0,0-1 1,28 19-1,-38-30-120,-1 0-1,1 0 0,0-1 0,0 0 1,0 0-1,1-1 0,-1 0 0,1 0 0,-1-1 1,1 0-1,9 0 0,-16-1 71,-1 0 1,1 0-1,0 0 0,0-1 0,-1 1 0,1 0 0,0-1 1,0 1-1,-1 0 0,1-1 0,0 1 0,-1-1 1,1 1-1,-1-1 0,1 1 0,-1-1 0,1 0 0,-1 1 1,1-1-1,-1 0 0,1 1 0,-1-1 0,0 0 1,1 0-1,-1 1 0,1-3 0,3-20 72,-4 21-70,3-22 68,-2 1 0,-1-1-1,-4-32 1,3 51-23,0-1 1,0 1-1,-1-1 1,0 1-1,0 0 1,0 0-1,-1-1 1,-4-5-1,6 9-226,-1 0-1,1 0 1,-1 0-1,1 0 1,-1 0 0,0 0-1,0 0 1,0 1-1,0-1 1,0 1-1,0-1 1,-1 1-1,1 0 1,0 0 0,-1 0-1,1 0 1,-1 0-1,1 0 1,-6 0-1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23.544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 6769,'0'0'5466,"9"35"-4977,33 114-156,-27-89-120,10 70 0,-13-58-197,-12-72-43,-1 0 0,1 0 0,0 1 1,0-1-1,0 0 0,0 1 0,0-1 0,1 0 1,-1 0-1,0 1 0,0-1 0,0 0 0,0 0 1,0 1-1,0-1 0,0 0 0,0 0 0,1 1 1,-1-1-1,0 0 0,0 0 0,0 0 0,0 1 1,1-1-1,-1 0 0,0 0 0,0 0 0,1 0 1,-1 1-1,0-1 0,0 0 0,1 0 0,-1 0 0,0 0 1,0 0-1,1 0 0,-1 0 0,0 0 0,0 0 1,1 0-1,-1 0 0,0 0 0,1 0 0,-1 0 1,0 0-1,1 0 0,2 0-1039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24.05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167 21 4609,'0'0'4989,"-19"-5"-4722,-3 0-151,-34-5 1,54 10-107,0 0 0,0 0 0,0 0 0,0 1 0,0-1 1,1 0-1,-1 1 0,0 0 0,0-1 0,1 1 0,-1 0 0,0 0 0,1 0 0,-1 0 0,1 0 0,-1 0 0,1 0 0,-1 1 0,1-1 1,0 0-1,0 1 0,0-1 0,0 1 0,0 0 0,0-1 0,0 1 0,0 0 0,0-1 0,1 1 0,-1 0 0,1 0 0,0 0 0,-1-1 0,1 5 1,-3 3 67,-3 15 177,1-1 0,1 1 0,1 1 0,0-1-1,2 0 1,4 40 0,-3-57-245,1-1 1,0 0-1,0 1 0,1-1 0,-1 0 0,1 0 0,1 0 0,-1 0 1,1 0-1,0 0 0,0-1 0,1 0 0,0 1 0,0-1 0,0 0 0,0-1 1,1 1-1,0-1 0,0 0 0,0 0 0,0-1 0,1 1 0,-1-1 1,1 0-1,0-1 0,0 1 0,0-1 0,0 0 0,0-1 0,1 1 0,-1-1 1,0-1-1,1 1 0,10-1 0,-13-1-22,0 1-1,0 0 1,-1-1-1,1 0 1,0 1 0,-1-1-1,1-1 1,-1 1-1,1-1 1,-1 1-1,0-1 1,0 0 0,0 0-1,0 0 1,0-1-1,0 1 1,3-4-1,-1 0 1,-1 0-1,1 0 1,-2 0-1,1 0 1,-1-1-1,0 1 1,0-1-1,3-13 0,-3 11 21,-1 1-1,0-1 0,-1 0 0,0 0 0,-1 0 1,1-1-1,-2 1 0,1 0 0,-1 0 0,-1 0 1,0 0-1,0 1 0,-1-1 0,0 0 0,-5-9 1,2 8 48,0 1 0,-1 1 1,0-1-1,0 1 1,-1 1-1,-14-12 0,17 15-231,-1 1 1,1 0-1,-1-1 0,0 2 0,1-1 0,-1 1 0,0 0 0,-1 0 0,1 0 0,0 1 0,0 0 0,-10 0 1,1 1-3985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25.105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1 125 5353,'0'0'4514,"0"-6"-4051,0-17 64,0 22-487,1 0-1,-1 0 1,1 0 0,0 0 0,-1 0-1,1 0 1,0 1 0,-1-1 0,1 0-1,0 0 1,0 1 0,0-1-1,0 1 1,0-1 0,0 1 0,0-1-1,0 1 1,0-1 0,0 1 0,0 0-1,0-1 1,0 1 0,0 0-1,0 0 1,0 0 0,0 0 0,0 0-1,0 0 1,0 0 0,2 1 0,1-1 66,756-52 652,-620 40-796,116-6-2085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27.126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 69 1608,'0'0'7263,"-3"0"-6721,-2-1 1309,8-1-799,18-5-583,36-5-737,95 9 156,3 0-41,-32-5 118,157-18-548,-244 22 377,67 1 0,-73 3 114,-27 1 91,0-1-1,0 1 0,1-1 0,-1 1 0,0 0 0,0 0 0,0 1 0,0-1 1,0 1-1,0-1 0,-1 1 0,1 0 0,0 0 0,-1 0 0,0 0 0,1 1 1,-1-1-1,2 4 0,11 8-16,8-13-2739,-16-1 510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29.473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0 180 5153,'0'0'5299,"7"-4"-5093,5-5-117,2 2-1,-1 0 1,1 0-1,0 1 1,1 1-1,-1 0 1,30-5-1,120-9 162,-108 14-221,110-10 97,437-53 82,-582 65-660,30-5 1156,-17 6-6483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2:30.41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 1 5513,'0'0'4198,"4"1"-3731,55 8 308,0-3 0,1-3-1,83-5 1,-36 0-636,419 2-152,-525 0-138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6:19.42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5134 1525 1328,'0'0'11779,"-5"0"-11148,-639 22 997,574-16-1355,-125-6 1,165-4-250,1-2 1,-38-11 0,-11-2 31,4 4 81,-98-33-1,143 37-61,0-1 0,1-2 0,0 0 0,1-2 0,1-1 0,-27-22 0,5-1-53,-148-132 184,188 164-190,1-1 1,0 0-1,0 0 1,1-1-1,0 1 1,1-2-1,0 1 0,1 0 1,0-1-1,-3-12 1,0-9 29,1 0 0,-1-39 0,5-95-22,3 88-26,1 68 1,0 1-1,0-1 0,1 1 0,0 0 0,0 0 0,1 0 0,1 0 1,-1 1-1,1 0 0,11-14 0,-3 2-7,11-16-3,1 1 1,1 2-1,2 0 0,2 2 1,0 1-1,2 1 0,2 2 0,40-26 1,-25 24-14,69-32 1,-90 49 17,-1 2-1,2 1 0,-1 1 1,42-5-1,178-10-18,-213 20 25,233-1-22,-164 5 16,-54 1 8,-1 3 1,0 1-1,-1 3 1,63 19 0,107 48 10,-49-16 16,-157-55-28,1 0 0,-1 1 0,0 1 0,0-1 0,-1 2 0,15 11 0,57 59 8,-26-22 6,-39-38-8,-1 0-1,0 1 1,-1 1 0,-2 0-1,15 24 1,-24-35-6,0 0 0,0 0 0,-1 0 0,0 1 0,-1-1 0,0 1 0,0 0 0,-1 0 0,2 14 0,-3 13 12,8 56 1,5-31-2,-9-46-7,-1 0 0,-1 0 0,-1 1 0,1 18 0,-3 86 26,-1-117-28,0 1 0,-1-1 0,1 0 0,-1 0 0,0 0 0,0 0 0,0 0 0,0 0 0,-1-1 0,-5 7 0,-7 11 2,-49 118 32,17-33-18,42-93-18,0 0-1,1 0 1,0 0-1,1 0 1,0 1-1,1-1 1,1 1-1,0-1 1,2 18-1,0-25 2,1 0-1,0 0 1,1 0 0,0 0-1,0 0 1,0 0-1,0-1 1,1 0 0,0 1-1,0-1 1,10 8 0,2 6 6,22 24-2,1-2-1,2-2 1,1-1 0,81 53 0,64 20 8,-29-20-1,38 30 41,-149-89-50,58 49 0,29 21 1,152 69 42,-114-51-20,-18-1-4,83 64-22,115 102 18,-305-249-19,130 96-6,-92-71 10,-41-28-5,65 37 1,132 73-23,-220-133 23,-1 1 0,0 1 0,-1 1 0,0 1 0,-1 0 0,28 30 0,-32-29 1,1-1 0,23 18 0,22 22 6,-54-48-6,-2-1 0,1 2 0,0-1 0,-1 0 0,0 1 0,-1 0 1,1 0-1,2 11 0,3 19 17,-2 1 0,-2 0-1,1 58 1,-2-29 66,3 101 15,-2 104-68,-2-16-22,21 671 153,-35-717-88,1-1-48,10 432 65,2-580-61,3-1 0,13 65 0,36 120-33,-49-227 6,53 252 2,-46-203-3,-4 2 1,-1 69-1,-8-81 4,0-25 2,1 1-1,2 0 1,5 33 0,7 22 21,3 104 0,-9-4-13,12 140-1,-2 417-49,-19-528 81,0-194-45,-1 0 1,-1 0 0,-2 0-1,-9 33 1,-37 86 6,48-134-8,-16 32 12,0 0 0,-3-2-1,-1 0 1,-2-1 0,-34 37 0,0-7 5,-3-2 0,-100 79 0,-158 89 29,-32 30-30,302-226-9,-1-2 1,-72 37-1,-15 9 3,7 5-5,-3-6 0,-187 80 0,96-60-21,47-20 28,73-32 34,-152 96 1,173-97-39,48-28-4,-56 40-1,87-56-3,-238 173 9,157-115-21,-131 122-1,206-172 13,-42 41-13,2 3 0,-72 101 0,121-154 6,0 0 1,0 1-1,0-1 0,1 1 1,-1-1-1,1 1 0,0-1 1,0 1-1,0 0 0,0-1 1,0 1-1,1 0 0,-1 0 1,1 0-1,0 0 0,0 0 1,0-1-1,0 5 0,1 7-4,0 0-1,1-1 0,1 1 1,0-1-1,1 1 0,0-1 0,1 0 1,0-1-1,10 16 0,-6-8 7,130 246 53,-83-176-33,-34-59 1,-2 1 0,16 36 1,-24-41-15,0 0 0,-2 1 0,0 1 0,-3-1 0,0 2 0,-1-1 0,-2 0 0,0 36 0,-4-42 1,1-11 1,0 0 1,-1 0-1,-1 0 0,0 0 1,0 0-1,-2 0 0,1 0 1,-1-1-1,-1 1 0,0-1 1,-10 19-1,-19 23-16,-2-2 0,-3-1 0,-83 85 0,17-24 6,62-64 4,33-38 0,-1 0-1,0-1 1,0-1 0,-1 1 0,0-2-1,-17 9 1,-76 27-68,93-38 69,-55 20 9,-2-3 0,0-3 0,-122 15 0,21-21 22,143-12-25,0-1 0,0-1 0,0-1 0,-36-9 0,-152-40-5,120 32 6,0-5 0,-149-58 1,214 69 1,1-2 0,1 0 1,0-2-1,1 0 1,-37-36-1,9-1 10,-54-70 0,103 119-14,-13-14-1,1-1 1,2 0 0,0-1 0,1 0-1,1-1 1,-17-44 0,26 50-7,2 0 1,0 0-1,1 0 1,1-1-1,3-23 1,-1-9-6,-2 33 8,5-112-4,-3 113-2,1-1 0,0 1 1,2 0-1,0 0 0,12-27 0,11-11-13,2 1-1,2 1 1,2 2-1,74-84 1,-79 105-3,1 1 1,2 1-1,0 1 0,2 2 0,1 1 1,41-20-1,-24 13-128,-37 21 137,-1 1 0,1 0 0,0 1 0,17-6 0,-11 7 7,-7 1-14,1 0 0,0 2 0,-1-1 1,30-1-1,-4-3-9,-13 0 17,6 3-20,-32 5 32,-43-6 104,-28-4-51,1-3 1,0-2 0,-99-37 0,-32-8 203,72 21-136,-186-82 1,201 73-91,-411-175-16,149 24-11,-16-6 24,0 7 93,-263-178-83,230 103-69,423 273 31,-147-109-80,107 75 79,40 33-6,1-1-1,0 2 0,1-23-73,0 20 78,0 0 1,0 0-1,0 0 0,0 0 1,1 0-1,0 0 1,-1 0-1,1 1 1,0-1-1,0 1 1,0-1-1,5-3 1,36-30-14,-21 20 3,367-260-77,-19 58 58,129-86 25,-430 254 9,3 4 0,95-47 1,-113 64-5,98-70 1,15-10-2,14 14 5,95-55 34,-224 120-32,1 2 0,1 2 0,63-21 0,2-3-3,-79 32-5,54-18-1,-30 23-8,-47 11 10,-1-1 0,31-11 0,-30 8 2,27-12-1,1 2-1,0 2 1,70-12 0,-43 12 2,-1-2 0,113-41 1,-122 35-1,178-40 6,-120 34-4,93-36 5,-150 44-5,51-11 6,27-9 7,-86 22-12,-34 12-1,0-1 1,-1-1-1,0-1 0,0 0 1,26-18-1,-40 23 1,16-11 6,0-2 0,-1 0 0,0-1 0,24-29 0,-42 41 20,0 1 0,0-1 0,0 0 0,-1 1 0,0-1 0,0-1 0,-1 1-1,2-12 1,8-29 22,29-61-6,43-184-1,-70 216-2,-3-1-1,-4 0 0,-3-88 1,-1-9-33,-5-188 15,0 331-22,-1 0 0,-1 1 0,-17-53 0,-40-84 6,55 151-8,-20-42 2,-69-109 0,9 20-6,67 110 4,-5-15-6,-2 2 0,-3 1 0,-1 2-1,-46-54 1,43 64 5,-7-8 1,-68-58 0,89 88-4,-2 1 0,0 1 0,-44-18 0,-15-9-4,-51-29 8,-170-64 0,159 66 0,102 45 0,-1 2 0,0 2 0,-70-19 0,1 6 3,1-5 0,-144-67 0,-190-53-4,165 66 1,208 60-4,-129-74-1,126 62 2,-90-37-1,-46 8-6,4 1-8,166 54 16,2-2-1,0-1 0,-37-25 0,57 31 1,1-1-1,1-1 1,0 0-1,1-1 0,0-1 1,-12-19-1,-65-114-4,86 139 7,1 0 0,1 0 0,-1-1 0,2 1 1,0-1-1,-4-24 0,5 2-27,1-40 1,1 39-18,1 26 38,0-1 0,1 0 0,0 1-1,1-1 1,0 1 0,0 0 0,1 0 0,0 0-1,1 0 1,-1 1 0,2 0 0,-1 0 0,1 0-1,9-9 1,5-4-4,1 1-1,1 1 1,38-27-1,-28 24 3,2 2-1,0 1 0,1 1 0,0 2 1,2 1-1,-1 2 0,2 2 0,0 1 0,0 2 1,1 2-1,55-3 0,163 8-9,-192 4 15,127 23 0,-35 7 10,234 18 1,251-27 9,191-15-6,-502-11-7,-56-8 1,-3 1-1,470 6 12,-481 12-24,-70-10 8,346 8-16,-390-4 18,-73-3-3,120 16 0,112 49 1,-280-59-1,-1 1-1,-1 1 1,0 1 0,0 1-1,44 26 1,-21-6-3,74 60 0,-118-87 4,10 7-17,0 2 1,17 19 0,-27-28 11,0 1 0,0 0 1,-1 0-1,1 0 0,-1 0 1,0 1-1,0-1 0,-1 0 1,1 1-1,-1-1 0,0 1 1,0 0-1,0 9 0,1 9-10,-2 0-1,-1 1 0,-1-1 1,-1 0-1,-1 1 0,-1-2 1,-15 45-1,7-39 21,-1-1-1,-1 0 1,-1-1-1,-2-1 1,0 0-1,-40 40 1,44-50 0,-1-2 1,0 0-1,0 0 0,-2-2 1,1 0-1,-1-1 0,-1 0 1,-19 7-1,-186 53 27,18 20-29,6-2 5,-68 22 6,221-87-14,0 2 0,2 2-1,-63 50 1,75-53 10,-2-2-1,0-1 0,-2-2 1,-71 29-1,104-47-9,-115 56 3,-164 106 0,166-91-17,-7-2 6,-220 92 0,-105-9-7,419-142 9,0 1 1,1 1-1,-47 31 1,-14 6-5,-118 74 8,169-100 3,16-7-3,0 1 0,1 1 0,1 0 0,-31 40 0,24-27-1,-33 29 1,-50 53 2,99-103-6,2 1-1,-1 0 1,2 1-1,0 0 1,0 0 0,1 1-1,-8 23 1,-14 25 1,-17 16 9,16-29 4,-24 56 1,47-89-8,0 1 1,1 1-1,1-1 0,1 1 1,1 0-1,0 0 1,0 28-1,2-2 0,4 72 11,-1-100-11,0 0 1,1-1 0,1 1-1,0-1 1,10 21 0,75 219-1,-57-154-1,-19-70 1,1-1 0,2 0 1,1-1-1,1 0 0,40 48 0,-19-26 0,-18-23-1,2-1 0,0 0 0,30 24 0,-37-38 0,0 0 0,2-1 0,-1-1 0,1 0 0,1-2 0,30 12 0,7-1 0,21 7 0,100 50 0,79 48 1,-200-101 15,1-3 0,1-2-1,68 13 1,-52-14-15,96 36-1,138 63 0,-103-35 10,-82-35-27,163 88-1,27 30 18,-219-120 3,-3 4-1,96 68 1,-145-86 1,-2 2-1,-1 1 0,-2 2 1,57 72-1,-77-84 1,27 51 1,-31-50-6,1-1 1,23 30-1,20 22 1,-28-35 5,43 44-1,-66-80-3,-1 2 0,0-1-1,0 1 1,0 0 0,-1 0 0,0 0-1,0 0 1,-1 1 0,0 0-1,0-1 1,2 11 0,-2 2-7,-1 1 1,0 1-1,-2 21 1,0-36 2,0 0 4,-1 1-1,0-1 0,0 0 0,-1 1 1,0-1-1,0 0 0,-1 0 1,0 0-1,0-1 0,-1 1 0,1-1 1,-1 1-1,-1-1 0,1-1 1,-1 1-1,0 0 0,0-1 0,-1 0 1,0-1-1,-10 8 0,-12 5-22,-1-1-1,0-1 1,-45 17-1,18-9 27,26-10 10,-1-1-1,-1-1 1,0-2-1,0-1 1,-1-1 0,-63 4-1,-332 32 155,305-25-72,-233 2 0,-42 14 34,355-28-124,-336 20 182,-1-26-115,173-1-72,99-5 32,1-4 1,-114-26-1,-44-6 4,-415-1-20,571 43-17,-240 7-38,13-3 39,194-5-5,-290-9-28,375 8 25,-85-16-1,36 4 2,74 10 5,-404-54-16,426 56 17,-238-54 12,220 47-10,1-1 0,0-1 0,1-1 0,1-1 0,0-2 0,-43-31 0,-16-20 3,34 28-3,-46-46 0,80 69 1,2-1 0,0-1 0,0-1 0,2 0-1,0 0 1,-17-37 0,-55-180-16,30 76 18,28 82 23,2-2 1,4 0-1,-14-117 0,5 12 68,-4-30 71,21 111-141,-10-170 63,22 237-80,-1-101 42,26-207-1,-8 176 9,-6-270 0,-12 321-41,0-68 13,3-199 26,18 178-49,4-63-16,-18 210 9,-2-1 0,-4-72-1,0-11-2,5-352-20,-6 315 22,-2 126 3,-2-1 1,-23-95 0,16 96-6,2 0 1,-4-99-1,5-74 9,4 146-6,4-83-7,2 89 3,1 58 1,0 1 0,1 0 0,1 0 0,1 0-1,0 1 1,14-28 0,6-20-4,-11 24 4,2 0 1,1 2 0,2 0-1,1 1 1,3 1 0,48-59-1,211-216-7,-206 243 2,3 4-1,160-98 0,-14 36 0,71-49 8,-174 112 0,66-40 0,-2-23 11,149-91 2,31 29-11,-276 150-2,-58 30-6,-12 4 2,120-46-1,-67 21 2,-68 26-33,42-19-4575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0:03.77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18 3 2529,'-18'19'11947,"78"-26"-11512,-50 5-439,13-1 5,-1 2 1,1 0-1,23 3 0,8 0 25,499-2 73,-515 1-101,-13 0 36,0-2 0,0 0 0,41-8 0,-59 8-48,0 0-1,1 1 1,-1 0-1,13 1 1,13 0-15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9:43.36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1143 1605 3937,'-14'0'12157,"7"0"-12604,-60 3 720,-68 12 0,-7 1-140,104-13-81,-43 2 295,-90-4 0,162-3-322,1 1 1,0-1-1,0-1 1,0 0-1,1 0 1,-1 0-1,1-1 1,0 0-1,-8-6 1,-7-5 49,-30-28 0,-210-230 68,255 264-140,0 0 0,1-1 0,0 0-1,0 0 1,1 0 0,0-1 0,1 1 0,0-1 0,0 0 0,2-1 0,-3-11 0,1-12-6,2-1-1,2-43 1,1 27 3,0 35-1,1-1-1,1 1 1,0 0-1,2 0 1,-1 0 0,2 1-1,0-1 1,2 1-1,13-24 1,12-12-29,52-65 1,-53 82 5,1 1-1,2 2 1,67-49 0,-97 78 17,41-30-37,2 3-1,1 2 1,1 2 0,1 2 0,1 3 0,59-16-1,454-103 45,-292 94 13,-208 38-10,2 4 1,76 3-1,-124 4-2,-1 1-1,0 1 0,-1 0 1,1 2-1,-1-1 1,0 2-1,27 17 1,-16-10 0,39 15 1,30 4 1,98 38 11,78 65 10,-248-121-19,-1 1 0,0 1 0,41 41 0,53 74 41,-18-19-11,-87-100-27,0 0 0,0 1-1,-2 1 1,0 0-1,0 0 1,-2 1 0,0 0-1,-1 1 1,-1 0-1,0 1 1,-1-1 0,-2 1-1,1 0 1,-2 0 0,-1 0-1,0 30 1,-12 174 288,10-175-232,1-39-53,-1 0-1,0 0 1,0 0 0,-1 0-1,0-1 1,-1 1 0,0 0-1,0 0 1,-1-1 0,0 1-1,-6 11 1,-23 31 16,-53 64-1,63-89-6,-1-1 0,-1-1 0,-1-2 0,-29 21 0,28-27-5,0-2-1,-1-1 0,-1-1 0,0-2 1,-45 12-1,-35 13 11,21 6-4045,68-31 2032,-21 10-5479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9:47.4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0 526 3273,'16'-5'11913,"-7"3"-12512,160-33 974,13-2-279,-73 22-71,-46 6-9,93-3-1,357 12 60,-483-2-23,-1-1 1,51-12 0,26-3 81,469 7 285,-363 13-373,-194-1-40,-1 1 0,0 1 0,0 1 0,24 7 0,26 6 24,-16-6-15,59 20-1,-60-17-14,-33-11 0,0 2 0,27 11 0,-41-16 2,-2 0 52,-1-344 18,6 207-34,-6 137-57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9:49.42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44 613 3393,'0'0'1625,"5"3"-335,13 9-476,-13-9 989,-5-41-1251,0-309 2099,-1 319-2457,-7-35 1,4 35-129,0-35 0,-3 9 1,3 45-28,-5 34 7,1 88-22,6-72-24,-1 0 1,-9 42 0,8-56-2,1 0 1,1 0 0,3 44 0,0-20-9,0-39 9,1-1 0,0 1-1,1-1 1,4 12-1,-2-5 11,-4-14-11,1 4 0,1-1-1,-1 1 1,1 0 0,7 10-1,-7-11-135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39:57.43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5 1 7009,'-4'0'6787,"30"7"-6560,0 1-1,42 18 1,-16-5-37,-7-1-80,-2 2-1,0 1 1,43 32 0,42 24 39,204 110 239,-70-33-99,-140-78-214,-23-14-52,-17-12-12,47 26 15,-52-27-22,-17-11 9,-25-18-8,-2 3 0,37 34 0,-34-26 2,-15-12 2,1-1 0,44 29-1,-62-46-8,-1-3-1,-3 0-12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40:02.02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0 457 3729,'10'-6'6811,"-10"5"-6570,0-224 566,7 75-688,21 150-127,40 0 25,257 6 190,-7-2-147,-201-5-48,-77-1-10,-1-2 0,55-12 0,-48 7-1,51-4 1,-54 9 7,42-10 1,-51 7-4,1 2 1,46-1 0,484 3 25,-548 4-32,0 1 0,-1 1 0,21 7 0,-27-8 0,36 9 4,1-2 0,0-3 0,89 2 0,-95 0 288,-32-5-203,1 0 0,-1-1 0,0-1 0,13 1 0,-22 20 126,0 341 154,23-323-330,-20-29-1,-1 0 0,-1 0 0,1 21 0,-2-32 71,-1 1-110,1-1-1,0 0 0,0 0 0,0 0 1,0 0-1,0 1 0,0-1 0,0 0 1,-1 0-1,1 0 0,0 0 1,0 1-1,0-1 0,0 0 0,0 0 1,0 0-1,0 1 0,0-1 0,0 0 1,0 0-1,0 0 0,0 1 1,0-1-1,0 0 0,0 0 0,0 0 1,0 0-1,0 1 0,1-1 0,-1 0 1,0 0-1,0 0 0,0 0 1,0 1-1,0-1 0,0 0 0,0 0 1,1 0-1,-1 0 0,0 0 0,0 1 1,0-1-1,0 0 0,1 0 1,-1 0-5,0 0 1,0 0-1,0 1 0,0-1 1,0 0-1,0 0 1,0 0-1,0 0 1,0 0-1,0 0 1,0 1-1,0-1 1,0 0-1,0 0 1,0 0-1,0 0 1,0 0-1,0 0 1,0 1-1,0-1 1,1 0-1,-1 0 1,0 0-1,0 0 1,0 0-1,0 0 1,0 0-1,0 0 1,0 0-1,1 1 0,-1-1 1,0 0-1,0 0 1,0 0-1,0 0 1,0 0-1,0 0 1,1 0-1,-1 0 1,0 0-1,0 0 1,0 0-1,0 0 1,0 0-1,1 0 1,-1 0-1,0 0 1,0 0-1,0 0 1,0 0-1,0-1 1,0 1-1,1 0 1,-1 0-1,0 0 0,0 0 1,0 0-1,0 0 1,0 0-1,0 0 1,0 0-1,1-1 1,-1-40-4113,0 14-4131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40:08.0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4257,'0'0'5458,"0"4"-4991,0 439 2554,0 601-2284,13-886-726,-2-58 0,34 282 21,-10-100 16,55 487 25,-43-160-65,-17-375-13,-16-154 3,5 140 0,-14 33 12,-7 214 5,-4-29 55,9-249-15,-3 177 316,-9-256-357,0-3-4,2 2-387,-6-109-2448,2-7 1094,-3-4-881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40:12.6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3209,'0'0'2288,"4"3"-1982,-3-2-172,0 0-56,0-1 0,1 1-1,-1 0 1,0 0 0,0 0 0,0-1 0,0 1 0,0 0 0,0 0 0,0 1-1,-1-1 1,4 6 2998,-4 27-2483,0 317 400,2-332-980,0 0 0,2 0-1,0-1 1,1 1 0,10 23 0,9 36 5,-21-56-6,31-22-18,44-1 9,-1 4 0,123 20-1,-152-16 12,0-2-1,61-2 0,32 3 36,67-4 775,-110-4-815,70 4 203,179-4 400,-225-7-407,83-3 100,78 0-161,-247 10-122,46 2 1,-27 1-11,-50 0-12,0 0-1,0 0 1,0 0-1,0 1 1,-1-1-1,1 1 1,0 0-1,-1 1 1,5 2 0,-4-2-1,-1-1 1,0 1 0,1-1 0,-1 0-1,1-1 1,-1 1 0,1-1 0,10 2-1,-15-3 5,1 0-9,2 0-2,44 0 23,-40-38 40,3-21-59,-4 27-7,-2-1-1,1-35 1,9-69 18,-14-89 16,0 226-31,0-7 455,0 0-1760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40:17.40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3323 1 8874,'0'0'4976,"-12"7"-4428,-84 61 800,-60 56-1089,-349 301-165,327-260-82,-255 182 0,345-287-65,-132 97-166,161-109 219,-190 147-101,-14-22-374,181-127 457,1 2 0,3 5 0,-82 70 0,104-75 26,-94 63 0,-49 9-106,38-23-85,131-81 184,-15 11 46,45-26-40,-3-4-734,3 2 516,-1 0 1,0 0-1,0-1 1,0 1-1,1 0 1,-1-1-1,0 1 0,1-1 1,-1 1-1,1-1 1,0 1-1,0-1 1,-1 1-1,1-1 1,0-2-1,-1-4-897,-8-25-3352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40:20.86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22 624 1096,'0'0'6698,"0"-12"-2811,0-40-3529,-11-119-203,1-5-132,11 173-25,0 0 0,0 0 0,0 1 0,0-1 0,0 0 0,1 0 0,0 1 0,-1-1 0,4-3 0,10-18 17,-13 19-14,-1 0-1,2 0 1,-1 0 0,0 1 0,1-1-1,0 1 1,0 0 0,5-6 0,-7 8 0,-1 1 4,2 1-2,-1 0 1,65-13-9,73-9 33,18-2 9,200 19 120,-204 7-3,-125-3-119,0-2 0,49-11 0,-45 7 0,49-5-1,481 3 313,-396 27-243,54 1-18,-169-19-72,2-1 4,102 11-1,-125-6 4,0-2 0,38-1 1,-27-2-14,-41 2-4,1-1 1,0 1-1,0-1 1,0 1-1,-1-1 1,1 1-1,0-1 0,0 1 1,-1 0-1,1-1 1,-1 1-1,1 0 1,-1-1-1,1 1 1,-1 0-1,1 0 1,-1 0-1,1 0 0,-1-1 1,0 1-1,0 0 1,1 0-1,-1 0 1,0 0-1,0 0 1,0 0-1,0 0 1,0 0-1,0 0 0,0-1 1,-1 1-1,1 2 1,-4 32 154,4-35-158,-11 122 68,8-86-48,2 1 0,3 37 0,0-4 44,-6 221 22,4-290-65,-7-6-719,-3-10-1718,0-9-3984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40:25.737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4185 578 3809,'0'0'11157,"0"6"-11088,2 26-54,1 0-1,16 59 0,1 13 15,-14-54 73,-2 1 0,-4 61 0,-1-102-99,-1 0 1,0 0 0,0-1-1,-1 1 1,0-1-1,-8 16 1,-31 49 9,-6-1 58,-4-3 0,-3-2 0,-2-2 0,-99 86 0,109-113-21,-2-3-1,-1-1 1,-1-3 0,-2-2-1,-1-3 1,-66 24 0,-352 93-27,303-104 189,0-8-1,-2-7 1,-294 4 0,373-28-148,28 1-14,0-3 0,1-2 0,-85-16 0,18-11-7,3-6 0,-196-83 0,246 84-57,2-4 1,1-2-1,3-4 1,2-3-1,-77-69 1,89 67 0,2-2 0,3-3 0,-58-79 0,86 100 6,-35-69-1,50 85-5,2-1-1,0 0 0,1 0 0,1-1 0,-6-39 0,3-51-283,7-143 0,2 238 270,1 0 1,1 0-1,1 0 1,0 0 0,1 0-1,0 1 1,10-17 0,1 0-23,1 1 1,25-31-1,-9 21 23,3 1-1,41-36 0,-17 18 35,-23 20-4,150-144-2,-187 181-25,31 0-233,-28 0 180,34 2-67,-36-2 84,-1 0-1,1 0 0,-1 0 1,1 0-1,-1 0 1,1 0-1,-1 1 0,1-1 1,-1 0-1,0 0 0,1 0 1,-1 0-1,1 1 0,-1-1 1,0 0-1,1 0 1,-1 1-1,1-1 0,-1 0 1,0 0-1,1 1 0,-1-1 1,0 1-1,0-1 0,1 0 1,-1 1-1,0-1 1,0 0-1,1 1 0,-1-1 1,0 1-1,0-1 0,0 1 1,0-1-1,0 1 1,0-1-1,0 0 0,0 1 1,0-1-1,0 1 0,0-1 1,0 1-1,0-1 0,0 1 1,0-1-1,0 1 1,-1-1-1,1 0 0,0 1 1,0-1-1,0 1 0,-1-1 1,1 0-1,0 1 0,-1-1 1,1 0-1,0 1 1,-1-1-1,1 0 0,0 1 1,-1-1-1,1 0 0,0 0 1,-1 0-1,1 1 0,-2-1 1,-18 8-4303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0:05.67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26 5281,'28'-10'8274,"-17"10"-8074,233-12 446,-122 9-564,122 2 6,-131 2-64,-105-1-18,0 0 0,-1 1 0,1 0 0,-1 0 0,1 0 0,-1 1 0,1 1 0,-1-1 0,0 1 0,0 0 0,11 7 0,-17-9 2,2-1 0,-3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2:40:31.563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 0 2921,'0'0'6801,"0"16"-6733,0 446 2470,24-465-2535,24-8-4,1 1 0,87-5 1,-27 5 2,260-6 37,-349 16-30,1415 3 1046,-1424-2-1055,0 1 0,-1 0 0,1 1 1,-1 0-1,19 8 0,6 2-7,-23-8 6,11 2 10,-23-7 211,28 3-297,-25-2 77,0 1 0,1-1 0,-1 0 0,1 0 0,-1 0 0,1 0 0,6 0 0,-7 0 0,-2 1-1,2-2-3,-2-2 12,-1 0 0,1 0 0,0 0 0,-1 0 1,1 0-1,-1 0 0,1 0 0,-1 0 0,0 0 1,0 0-1,0 0 0,0 0 0,-1-4 0,1 1 3,0-265 933,0 270-887,0-1-45,0-1-8,0 2 3,0-50-95,0 4-581,0 46 491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29:25.31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1404 174 1976,'0'0'6694,"-7"0"-6125,-127-12 1746,86 8-1943,-1 1 0,-53 5-1,19 0 25,-11-3-54,-99 2 95,179 1-433,-1 0 0,1 1-1,-1 1 1,1 0-1,0 1 1,1 0 0,-17 9-1,-9 7 11,-38 28-1,60-37-14,1 1 0,0 1 0,2 0-1,-1 1 1,2 0 0,0 1 0,-11 18 0,-66 129-18,39-62 14,34-67 7,-23 68 0,28-66 0,-33 65 1,-13 17 28,56-112-35,0 0 0,1 0 0,0 0 0,0 0 0,1 0 0,-1 0 0,1 0 0,1 1 0,0 7 1,1 11-6,-1-2 8,1 1 0,10 40 0,-6-35 2,3 35 1,-5-6 16,13 60-1,-14-101-13,2 1-1,0-1 1,0 0-1,2 0 0,0-1 1,1 1-1,18 27 1,-9-20 3,-14-18-2,0-1-1,0 0 0,1 0 1,0 0-1,0-1 0,0 1 0,1-1 1,0 0-1,9 6 0,36 17 21,2-3 0,55 18 0,-99-39-21,8 1 38,0 0 1,1-1-1,0-1 0,-1 0 1,1-2-1,29-1 1,-5 0 28,-16-1-60,-1 0-1,40-10 1,-40 7-6,1 1 1,41-2-1,-37 6-5,26-1 4,-1 2 0,0 2 0,88 18 0,-113-15-1,1-2 1,0-1-1,31-1 0,-28-2 1,1 2-1,32 6 1,7 6 1,0-4 0,121 1 0,-120-9 7,142 24 0,71 36 14,-237-54-4,1-2-1,0-2 0,95-5 0,-54-1-10,132-1 55,164 3-21,-126 3 24,99 6-10,-8 13-40,-184-20 28,183-4 87,-219-13-21,-24 2-75,40-3-28,90-5-3,-135 21 33,152-19 0,120-46 23,-326 59-49,1 2-1,74 4 1,-55 1 0,-51 0-10,-1 1 1,1 1 0,28 8-1,-28-6 6,-1-1 0,1-1 0,29 2 0,82 4 156,-2 1-44,366-22 421,-65 12-231,-415 1-273,295 16 429,-105-5-340,-187-12-124,14 2 45,-1-3-1,1 0 1,0-2-1,-1-1 1,1-1 0,40-14-1,-31 5 17,-2-2 1,0-2-1,39-24 0,-60 31-47,-1-1-1,0-1 0,-1 0 0,0-1 0,-1 0 0,-1-1 0,19-28 0,-24 31-23,-1-1-1,0 1 1,-1-2-1,-1 1 1,0-1-1,0 1 1,-2-1-1,0-1 1,0 1-1,-1 0 1,0-19-1,-2-5 0,1 19 6,0 0-1,-2 0 0,0 1 1,-1-1-1,-1 1 0,-6-21 1,-8-6 3,-3 1 0,-1 1 0,-2 1 1,-2 1-1,-2 1 0,-47-54 1,-8-10 13,-112-185 1,184 274-11,-1 1 0,0 1 0,0-1 0,-2 2 0,0 0 0,0 1 0,-1 0 0,0 0 0,-1 2 0,0 0 0,-29-13 0,-14 0 63,-118-31 0,166 50-64,-357-78 291,269 66-183,-179-3-1,130 18-84,-658-6 287,374 4-255,227 3-31,-137 15 5,0-1 44,337-15-78,-593-21 64,355-10-48,-95-9 7,105 37-45,-1 1 13,203-2 9,0-2 0,-55-18 0,16 3 1,-207-29-2,127 26 1,76 14 0,-100 0-1,-9-1 9,-356-3-15,355 15 15,-230-1 0,278-12-40,135 12 16,-18-9-2175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29:27.44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3729,'0'6'7272,"1"7"-6967,1 0 0,0-1 0,1 1 0,8 22 0,4 20 57,-4 19-35,-4 0 0,-2 89-1,4 53-219,-5-198 409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29:28.409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0 131 2833,'0'0'6136,"6"0"-6007,0-1-114,0 1 0,-1-1 0,1 0-1,-1-1 1,1 1 0,-1-1 0,1 0 0,7-5 0,47-29 82,6-5-64,-50 35-29,-1 0-1,1 1 1,0 0 0,0 1-1,27-2 1,84 1 22,-124 5-25,16 1 16,1 1 0,-1 0 0,-1 2 0,1 0-1,0 1 1,22 10 0,-8-2 128,-1 3 1,46 28-1,-74-42-20,1 1 0,-1 0 0,0 0 0,0 1 0,0-1 0,-1 1 1,1 0-1,-1 0 0,0 0 0,0 0 0,4 9 0,-6-11-84,-1 0-1,1 0 0,-1 0 1,1 1-1,-1-1 0,0 0 1,0 0-1,0 0 1,0 1-1,0-1 0,-1 0 1,1 0-1,-1 0 0,1 0 1,-1 0-1,0 0 1,1 0-1,-1 0 0,0 0 1,-1 0-1,1 0 0,0 0 1,0 0-1,-1-1 1,1 1-1,-1-1 0,1 1 1,-1-1-1,-4 3 0,-9 7 76,-1 0 0,-1-1 0,0-1 0,0-1 0,-30 11 1,-99 21 395,74-22-258,65-17-245,6-1-9,0 0 0,-1 0 0,1 0-1,0 0 1,0 0 0,0 1 0,0-1 0,0 0-1,0 1 1,0-1 0,0 0 0,0 1-1,0-1 1,0 1 0,-1 0 0,13 4-463,13 1 363,1 0 1,0-2-1,25 2 1,-22-4-64,-1 2-1,41 11 1,-46-8 48,0 0 0,0 2 0,-1 0 0,39 24 0,-54-29 115,0 1 0,0-1 0,-1 1 0,1 0 0,-1 0-1,-1 1 1,1 0 0,-1 0 0,0 0 0,0 0 0,-1 0 0,1 1-1,-2 0 1,1 0 0,-1-1 0,0 1 0,0 1 0,-1-1-1,2 14 1,-2-6 46,-1 0-1,0-1 1,-1 1 0,-5 24-1,4-31 8,0-2 0,-1 1 0,1 0-1,-2 0 1,1-1 0,-1 0 0,0 1 0,0-1-1,0-1 1,-1 1 0,-9 7 0,-3 2 103,0-2 1,-2 0 0,0-1-1,0-1 1,-1-1-1,0-1 1,-1-1 0,1 0-1,-2-2 1,-26 6-1,-26 1 445,-123 5-1,103-13-423,128-5-4134,-19-1 2334,1 0 0,22-5 1,6-8-1907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29:29.90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49 2593,'0'0'3772,"2"6"-3082,26 55 432,-3 1 1,-2 2 0,26 125-1,-38-107-534,-4 0 0,-4 121 0,-3-136-503,0-89 581,2-2-617,-2-1 1,-2 1 0,-3-27 0,-22-47-168,16 62 24,2 0-1,-7-51 1,12-107-404,5 180 460,1 0-1,0 1 0,1 0 0,0-1 1,1 1-1,0 0 0,1 1 1,1-1-1,0 1 0,1 0 1,12-17-1,-14 22 12,1-1 0,0 1 1,0 0-1,1 1 0,0-1 1,0 1-1,1 1 0,-1 0 0,1 0 1,0 0-1,1 1 0,-1 0 0,1 0 1,0 1-1,0 0 0,0 1 0,16-2 1,-5 2-94,1 1 1,-1 1-1,1 1 1,0 0-1,26 7 1,-43-7 115,0-1 0,1 2-1,-1-1 1,0 0 0,0 1 0,0 0-1,0 0 1,0 0 0,0 1 0,0-1-1,-1 1 1,1 0 0,-1 0 0,0 0-1,0 0 1,0 1 0,0-1 0,-1 1 0,1 0-1,-1-1 1,0 1 0,0 0 0,-1 0-1,1 1 1,-1-1 0,0 0 0,0 1-1,0-1 1,0 0 0,-1 1 0,0 4-1,1 9 91,-1-12-45,1 0 0,-1 0-1,0 0 1,-1 0 0,1 0-1,-1 0 1,0 0 0,-1 0-1,1 0 1,-1-1 0,0 1 0,-5 8-1,-21 21 281,-1 0-1,-1-3 0,-46 39 1,72-67-278,4-4-35,-1 1-1,1 0 1,-1 0-1,0-1 0,0 1 1,1 0-1,-1-1 1,0 1-1,0-1 1,0 1-1,1-1 0,-1 1 1,0-1-1,0 0 1,0 0-1,0 1 1,0-1-1,0 0 0,-1 0 1,23 0-1434,13 0 1136,0 0 0,0 3-1,0 0 1,0 3 0,51 14 0,-56-11 249,-1 2 0,0 1 0,-1 1 1,42 28-1,-61-36 50,0 1 1,-1 0-1,1 0 0,-1 0 0,0 1 1,-1 1-1,0-1 0,0 1 1,0 0-1,-1 0 0,0 1 1,-1-1-1,0 1 0,0 0 1,-1 0-1,0 1 0,-1-1 1,2 14-1,-2-17 73,-2 1 0,1-1 0,-1 0 0,0 1 0,0-1 0,-1 1 0,0-1 0,0 0 0,0 0 0,-1 0 0,0 1-1,0-2 1,0 1 0,-1 0 0,0 0 0,0-1 0,-1 1 0,0-1 0,1 0 0,-2 0 0,1-1 0,0 1 0,-1-1 0,0 0 0,-9 6 0,-6 3 151,0-1 0,-1-2 0,0 0 0,0-1 0,-1-1 0,0 0 0,-1-2-1,1-1 1,-30 3 0,-28-1 322,-104-3 1,142-4-426,-29 0-7,70 0-297,4-11-627,3 4 387,1 0 0,0 1 0,0 0-1,0 0 1,1 1 0,0-1 0,0 2 0,13-6 0,-2-1-1024,29-15-3447,-1 1 2558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29:31.18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1 181 3025,'0'0'5175,"11"11"-4408,-5-7-684,2 3 8,0 1 0,0 0-1,-1 0 1,0 1-1,0-1 1,-1 2 0,0-1-1,7 16 1,65 178 1145,-67-169-1005,-3 2-1,-1-1 1,-1 1-1,0 37 1,1 107 567,-7-179-779,4-13 451,-7-107-445,4-108-204,2 204 160,1-1 0,1 0-1,2 1 1,0 0 0,1 1 0,1 0 0,1 0-1,23-37 1,-15 31-31,2 1-1,1 1 1,0 0 0,2 2 0,45-38-1,-54 51 24,1 1 0,0 0 0,0 1 0,1 1 0,0 0-1,1 1 1,0 1 0,0 0 0,0 1 0,0 1 0,1 1-1,0 0 1,-1 2 0,1 0 0,31 2 0,-46-1 20,1 0 1,-1 1 0,1-1 0,-1 1 0,0 0-1,1 0 1,-1 0 0,0 0 0,1 0 0,-1 1-1,0-1 1,0 1 0,0 0 0,0 0 0,-1 0-1,1 1 1,0-1 0,-1 0 0,0 1-1,1 0 1,-1-1 0,3 6 0,-2-1-11,0 1 1,-1-1 0,0 1-1,0 0 1,0 0-1,-1 0 1,0-1 0,-1 1-1,0 9 1,0-2 66,-1-1 1,-1 0-1,0 0 1,-1 0-1,-1-1 1,0 1 0,0-1-1,-2 0 1,1 0-1,-2 0 1,0-1-1,0 0 1,-1 0-1,-1-1 1,-12 14-1,3-3 80,0-2-1,-2 0 1,0-2-1,-1 0 1,0-1 0,-2-1-1,0-1 1,-1-1-1,0-1 1,-1-2 0,-37 13-1,58-23-124,4-1-6,3 0-47,-1 0 40,1 0 1,0 1 0,0-1 0,0 1 0,-1 0-1,1 0 1,0 0 0,-1 0 0,1 0 0,-1 0-1,4 3 1,3 1-2,58 28 3,81 57-1,-94-55 11,1-2 0,94 40 0,-140-70-253,0 0 0,0-1 0,1-1 1,-1 0-1,1 0 0,16-1 0,-21 0-172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29:32.85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0 214 3441,'0'0'741,"7"32"1245,2 16-1346,28 124 1064,54 123 854,-55-192-2298,-35-96-228,1-1-1,1 1 1,-1-1-1,1 0 1,0 0-1,7 8 315,-10-17-47,-2-8-272,1 0 1,-1 1-1,-1-1 1,0 1-1,-1-1 0,0 1 1,0 1-1,-1-1 1,0 0-1,-1 1 0,-12-15 1,-14-27-21,18 25-39,2 1 1,1-2-1,1 1 1,2-1-1,0-1 0,2 0 1,1 0-1,1 0 1,1 0-1,2-1 0,1 1 1,4-34-1,-1 48-64,0 0 1,1 0-1,0 0 0,1 1 0,1 0 0,0-1 0,1 2 0,0-1 0,1 1 1,0 0-1,18-18 0,-10 13-159,1 0 0,0 2 0,1 0 0,1 0 0,0 2 0,32-16 0,-34 21 110,1 1 0,0 1-1,1 1 1,-1 1 0,1 0 0,0 1-1,0 1 1,31 1 0,-42 1 123,0 0 0,0 1 1,0 0-1,0 0 0,0 1 0,0 0 1,0 0-1,0 1 0,-1 0 0,1 0 1,10 7-1,-14-6 31,1-1 0,-1 1 0,0 0 0,0 0 0,0 0 1,0 1-1,-1-1 0,1 1 0,-1 0 0,0 0 0,-1 0 0,1 0 0,-1 1 0,0-1 0,-1 1 0,1-1 1,0 8-1,0 0 104,-1 1 0,0-1 0,-1 1 0,0-1 0,-1 1 0,-1-1 0,0 0 0,-1 1 0,0-1 0,-1 0 0,0 0 0,-1-1 0,-1 0 0,0 0 0,0 0 0,-2 0 0,1-1 0,-1 0 0,-14 14 0,6-7 64,-1-2 0,0 0 0,-1 0 0,0-2 0,-38 22 0,42-28 19,0-1 0,-1-1-1,0-1 1,1 0-1,-2-1 1,1 0-1,-1-1 1,1-1 0,-26 1-1,40-3-155,10-10-352,2 5 232,0 0 1,0 1-1,0 0 0,0 1 1,1 1-1,-1-1 0,22 0 1,90 3-1021,-62 2 391,-39-2 475,1 1 0,-2 1 0,1 1 0,0 1-1,0 1 1,-1 0 0,0 2 0,24 11 0,-37-14 275,0 0-1,0 0 1,0 1 0,-1 0 0,1 1 0,-1-1-1,-1 2 1,1-1 0,-1 0 0,0 1-1,-1 0 1,1 1 0,-2-1 0,1 1-1,-1 0 1,0 0 0,0 1 0,-1-1 0,0 1-1,-1-1 1,0 1 0,2 15 0,-3-12 110,-1 0 1,0 0 0,0-1-1,-1 1 1,-1 0-1,0 0 1,-1-1 0,0 1-1,0-1 1,-1 1 0,-1-1-1,0-1 1,0 1 0,-1-1-1,-1 0 1,0 0 0,0-1-1,0 1 1,-2-2-1,1 1 1,-1-1 0,0-1-1,-14 10 1,11-9 13,-1-2 0,0 1-1,0-2 1,0 1 0,-1-2 0,0 0 0,0 0-1,-22 1 1,-9-1 389,-61-2 1,63-3-322,35 2-202,0-1 1,0-1-1,-1 0 1,1 0-1,1 0 1,-16-5-1,21 5-72,0 0 0,0-1 0,0 1 0,0 0 0,0 0 0,0-1 0,0 1-1,0-1 1,1 0 0,-1 1 0,1-1 0,-1 0 0,1 0 0,0 0 0,-1 0 0,1 0 0,0-1 0,0 1 0,1 0 0,-1 0 0,0-1 0,1 1-1,-1 0 1,1-1 0,0 1 0,0 0 0,0-4 0,0 1-480,0-1 1,1 1-1,-1-1 0,1 1 0,0 0 0,1 0 1,-1-1-1,1 1 0,5-9 0,30-36-4442,-27 39 4130,18-21-1574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29:33.84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55 183 2417,'0'0'6030,"2"31"-5246,0 11-450,12 140 1345,-1-79-540,29 398 1129,-42-500-2244,0-11-44,-2-7 4,0 0 0,-1-1 0,-1 1 0,0 0 0,-2 1 0,0-1-1,0 1 1,-11-17 0,-15-42 4,20 36-16,2 1 1,2-1-1,1-1 0,2 1 1,2-1-1,3-62 0,1 81-2,2 1 0,0-1 0,1 1 0,1 0 0,1 0 0,1 1 0,0-1 0,2 2 0,0-1-1,22-31 1,-19 32-14,1 1 1,0 1-1,2 0 0,-1 0 0,2 2 0,0 0 0,1 1 0,0 0 1,1 1-1,28-13 0,-32 19-22,1 1 0,-1 0 0,1 1 0,0 1 0,1 0 0,-1 1 0,0 0 0,1 2 1,-1 0-1,0 0 0,1 1 0,-1 1 0,21 6 0,-26-6 29,-1 1 0,0 0 1,0 1-1,0 0 0,-1 0 1,1 1-1,-1 0 0,0 0 1,-1 1-1,1 0 0,-1 0 1,0 1-1,-1 0 0,1 0 0,-1 1 1,-1 0-1,0 0 0,0 0 1,0 1-1,-1-1 0,0 1 1,3 12-1,-4-9 116,0 1 0,0 0-1,-1 1 1,-1-1 0,-1 0 0,0 1 0,0-1 0,-1 0 0,-1 0 0,0 0-1,-1 0 1,0 0 0,-1 0 0,-1 0 0,0-1 0,0 0 0,-1 0 0,-1-1-1,0 1 1,-13 14 0,2-4 34,-1-1-1,-1-1 1,-1 0-1,-46 32 1,52-41-66,-1-2 0,-1 0-1,0 0 1,0-2 0,0 0 0,-1-1 0,0-1 0,-29 5-1,58 2-967,17 6 970,327 170 1,-264-148-4,2-3 0,101 26 0,-160-56-43,27 8 119,-57-14-147,0 0-1,0 1 0,0 0 0,0-1 0,0 2 1,0-1-1,-1 0 0,1 1 0,-1-1 0,6 7 1,-2 17-2817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29:36.091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591 179 3633,'0'0'5340,"-20"-19"-4720,-61-58 49,72 68-374,-1 0-1,0 1 0,0 1 1,-1-1-1,0 2 1,0 0-1,0 0 1,-1 1-1,-14-5 0,11 7-194,0 0-1,0 2 1,-1-1-1,1 2 1,-25 2-1,34-1-109,1 0 1,-1 1-1,1-1 1,-1 1-1,1 0 0,0 1 1,0-1-1,0 1 0,0 0 1,0 0-1,1 1 1,-1-1-1,1 1 0,0 0 1,0 0-1,-5 8 1,-3 4-20,0 1 0,2 0 0,-13 26 0,5-1 39,1 0 0,3 1 0,1 1 0,-12 79 0,15-36 63,0 132 0,10-202-68,0 0 1,2 0-1,0 0 0,1 0 0,9 32 1,-8-40-1,-1 0 1,1 0 0,1-1 0,0 0 0,0 0-1,1 0 1,0-1 0,0 0 0,0 0 0,1 0-1,0-1 1,11 8 0,-7-7-5,1-1-1,-1 0 1,1 0-1,0-1 1,0-1-1,1 0 1,-1-1-1,1 0 1,0-1-1,0 0 1,0-1 0,19-1-1,-17-1-5,1 0-1,-1-1 1,0 0 0,0-1-1,0-1 1,-1-1-1,1 0 1,-1-1 0,0 0-1,17-11 1,3-6-172,-1-1 0,-2-2 0,-1 0 0,0-3 0,-2 0 0,-2-2 0,-1 0 1,32-52-1,-51 70 59,1 1 0,-2-2 0,0 1 0,0 0 0,-1-1 0,-1 0 1,0 0-1,1-25 0,-4 30 119,0 0 0,0 0 0,-1 0 1,0 0-1,0 0 0,-1 0 0,0 0 0,-1 1 1,0-1-1,-1 1 0,1-1 0,-1 1 0,-1 0 1,-7-10-1,-13-8 135,0 1 1,-2 1-1,0 1 1,-2 1 0,-51-29-1,34 21-150,28 14-1046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29:36.72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528 206 3681,'0'0'3673,"-33"-17"-3077,-107-53-24,100 49-6,-2 2 0,-51-18 0,82 34-388,0 0 0,0 1 1,0-1-1,0 2 1,-1 0-1,1 0 0,0 1 1,-14 2-1,23-2-158,0 1-1,0-1 1,1 1-1,-1-1 1,0 1 0,0 0-1,0 0 1,0 0-1,1 0 1,-1 0 0,0 0-1,1 0 1,-1 1-1,1-1 1,-1 1-1,1-1 1,-2 3 0,0 0-10,1 1 1,-1-1 0,1 1 0,0 0 0,0 0 0,-2 8 0,0 5 5,1 1 0,-2 33 1,2-7 87,3 0 1,1 0 0,2 0-1,2-1 1,20 86 0,-9-82-92,1-1 0,24 46 1,-33-78-14,0-1 0,1 1 0,0-1 0,1-1 0,0 0 0,1 0 0,1-1 0,0-1 0,27 20 0,-32-27-8,-1-1 1,1 1 0,0-2-1,0 1 1,0-1 0,1 0-1,-1-1 1,11 2 0,-13-3 2,0 1 0,0-1 0,1-1 0,-1 1 0,0 0 0,0-1 0,0 0 0,0 0 0,0-1 0,0 0 0,-1 1 0,1-2 0,5-2 0,0-3-10,-1 0 0,0 0 0,-1-1 0,0-1 0,0 1 0,-1-1 0,0-1 0,-1 1 0,0-1 0,6-15 0,6-19-70,15-59 1,-25 76 68,-2-1 0,-1 0 0,-1 0-1,0-54 1,-4 68 16,-1-1 0,0 1-1,-2 1 1,0-1 0,0 0 0,-1 1 0,-1-1-1,-1 1 1,0 0 0,0 1 0,-11-15-1,-28-28-71,27 35-59,-19-28-1,29 37-1378,4 6 755,1 0 0,0-1 1,1 0-1,-1 0 0,1 1 0,0-1 0,-1-12 0,3-3-793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10:11.33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13 3393,'5'3'11816,"314"-18"-11534,-146 24-266,16-6 18,-109 9-20,48 4 18,12-10-326,-130-6 956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29:37.23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12 0 2857,'0'0'5772,"-2"6"-5590,-1 10 39,0 0 0,1 1 0,1-1-1,1 0 1,0 0 0,1 0 0,3 20 0,30 121 1302,-21-103-1289,7 36 75,35 130-32,-53-215-323,-2-4 28,0 0 0,0 0 0,1 0 1,-1 1-1,0-1 0,0 0 0,1 0 0,-1 0 0,1 0 0,-1 0 0,1-1 0,-1 1 0,1 0 0,-1 0 0,1 0 0,0 0 0,0 0 0,-1-1 1,1 1-1,0 0 0,0-1 0,0 1 0,0-1 0,0 1 0,0-1 0,0 1 0,0-1 0,0 0 0,1 1 0,26-123-7929,-15 61 6894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29:37.966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644 132 3633,'0'0'1808,"-9"-3"-764,6 2-1028,-9-4 586,0 1 0,0 1 0,-1 0 0,1 1 0,-18-2 0,15 3-206,0 0 1,1-1 0,-16-4-1,16 2-276,-2 1-1,1 1 1,-16-1-1,11 3-22,-1 1 0,-28 5 0,41-5-74,-1 2 0,0-1 1,1 1-1,-1 1 0,1 0 0,0 0 0,0 0 0,-7 6 0,-3 3 26,1 0 0,0 1 0,2 1 0,-1 0 0,2 1 0,0 1 0,1 0 0,0 1 0,2 0 0,0 1 0,1 0 1,1 1-1,1 0 0,0 0 0,2 1 0,0 0 0,2 0 0,0 0 0,1 1 0,1-1 0,2 44 0,1-57-27,0 0-1,1 0 1,0 0 0,0 0-1,1-1 1,0 1 0,0 0 0,0-1-1,1 0 1,0 0 0,1 0-1,5 6 1,-2-4-8,0-1-1,0 0 1,1 0-1,0-1 1,1 0 0,0-1-1,17 9 1,-5-5-29,1-2 1,0 0-1,1-1 1,-1-2-1,1 0 1,0-1-1,38 0 1,-40-3-42,0-1 0,0-1 0,33-6 0,-45 4 13,0 1 0,-1-2 0,0 1 0,0-1 0,0-1 0,0 1 0,-1-2 0,1 1 0,-1-1 0,9-8 1,-3 0-39,1-1 1,-2-1 0,0 0 0,-1 0 0,-1-1 0,0-1 0,-1 0 0,-1 0 0,-1-1 0,0 0 0,-2-1 0,0 1 0,-1-1-1,-1-1 1,-1 1 0,-1 0 0,-1-1 0,0 1 0,-2-1 0,0 1 0,-5-25 0,2 30 75,-1 0 0,0 1 0,-1-1 1,-1 1-1,0 1 0,-1-1 0,0 1 1,-20-24-1,-4 1 14,-55-49-1,52 56-797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29:38.39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3425,'0'0'6873,"3"33"-5622,-1-12-1017,28 223 1881,1-83-1089,-1-11-626,15 220-1,-44-358-513,-1 19 226,0-30-182,0-1-1,0 1 0,0 0 1,0 0-1,-1-1 1,1 1-1,0 0 0,0-1 1,-1 1-1,1 0 1,-1-1-1,1 1 0,-1-1 1,-4 4-566,5-3 565,-1-1 1,0 0-1,1 1 1,-1-1-1,0 0 0,0 0 1,1 0-1,-1 0 0,0 0 1,-1 0-1,-30-1-3888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29:40.81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0 232 3305,'0'0'9052,"0"9"-8758,12 143 1175,0-19-781,-12 62-318,0-194-374,1 0 0,-1 0-1,0 0 1,1 0 0,-1 0 0,1 0 0,-1 0 0,1 0 0,-1 0-1,1-1 1,0 1 0,-1 0 0,1 0 0,0-1 0,0 1 0,0-1-1,-1 1 1,1 0 0,0-1 0,0 1 0,0-1 0,0 0 0,0 1-1,0-1 1,0 0 0,0 0 0,1 1 0,37 5-51,-28-5 67,416 31-328,5-31-295,-203-3 570,1133 2 96,-1339 2-53,0 0 0,-1 1 1,25 7-1,-25-4 2,0-2-1,0 0 1,26-1 0,-21 4-12,-27-7 1,0-46-231,1 0 255,3 1 1,12-65 0,4 25-21,-4-1 1,-4-1 0,2-106-1,-13 156-30,1 24-280,-2-1-1,0 1 1,-1-1-1,-2-15 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29:43.511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0 357 3617,'0'0'6164,"2"8"-5772,6 49 264,-3 1 0,-2 0 1,-5 66-1,0-22-201,1-15-252,2 98 127,6-135-304,-4-49-25,0 0 1,-1 0-1,1-1 0,0 1 0,0 0 0,0-1 0,0 0 1,-1 1-1,1-1 0,0-1 0,0 1 0,5-1 0,-1 1-2,548 6-38,-333-5 8,255-3 6,-207-19 103,71-1 27,-232 23-69,151 20 1,-134-9-5,212-7 1,-191-6 23,239-2 24,-386 3-65,40-3 185,-35 2-224,29-7 10,-27 7-27,-1 0 0,1 0-1,-1-1 1,1 0 0,-1 0-1,0 0 1,0-1 0,9-5 0,-11 6 29,1 1 1,0 0 0,0 0 0,0 0-1,0 0 1,0 1 0,0 0 0,9 0 0,-9 0-20,27-12-101,-3 7 121,-24 5 9,1-1 0,0 0 1,0 0-1,-1-1 0,10-3 0,-12 4 9,-2-1-2,-1-71-345,-17-124-1,-2 49 253,1-174-1,17 117-4394,0 202 4181,1 0-1,-1 0 0,0 0 1,1 1-1,-1-1 1,-1 0-1,1 0 1,0 0-1,-1 1 0,1-1 1,-1 1-1,0-1 1,-12-11-1211,11 12 1407,-17-17-256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32:21.204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511 1938 1824,'0'0'9286,"18"12"-9312,2-6 32,-1 0 0,1-1 0,0-1 0,1-1 0,20 0 0,107-3-1,-65-2-1,46 1-10,139 3 15,-234 2-5,60 15 1,-12-2 0,-4-6 3,138 3 0,214 13 47,-250-11-36,68-3 229,176 21 125,-254-15 27,247-4 0,-210-11-376,203-8 175,4-17 51,-355 19-227,68-8 105,192-40-1,-58 5 33,-92 22-52,204-24 130,184 41 26,-282 11-31,-137-6-72,311 8 86,-295-4-216,46 4 18,204 26 253,-35-33 12,-335-3-294,0-1 0,0-2 1,0-1-1,-1-2 0,0-1 0,-1-2 0,0-1 0,-1-1 0,0-2 0,-1-1 0,-1-1 0,-1-2 0,-1-1 1,0-1-1,25-27 0,-34 30-12,0-1 0,-1-1-1,-1 0 1,-2-1 0,0 0 0,-1-1 0,-1-1 0,-1 0 0,-1-1 0,-2 1 0,0-2 0,6-38-1,-3-29 66,-3 1-1,-7-106 1,-1 127-73,0 65 0,-4-106 17,2 97-8,-1-1-1,0 2 1,-1-1-1,-1 0 0,-8-19 1,5 18-4,0 0 1,0 0-1,-2 1 1,0 0-1,0 1 0,-1 0 1,-1 1-1,-1 0 1,0 1-1,0 0 1,-1 1-1,0 0 0,-19-9 1,-228-144 31,248 157-38,-1 0 0,1 1 0,-1 1 0,-1 0 0,1 1 0,-22-3 0,-93-6 2,52 8-2,-45-14 34,-219-62 0,299 72-19,0 1 1,-86-2 0,78 8-3,-91-17 0,85 6-7,-19-5 3,-2 2-1,0 4 1,-100-2 0,-506 14 85,476-16-47,39 1-50,-143 11 43,245 5-30,-58 7 6,37 0-6,-84 3-5,-158 5 8,-182-25-20,98 9-8,290 9 19,-27 0 2,137-9-5,-3 1 1,0-1 0,0-1 0,0 0 0,0-1 0,0-1 0,0 0 0,-17-7 0,12 2-1,1 0 0,-1 1 0,0 2 0,-1 0 0,1 1 0,-1 1 0,-23 0 0,-65 2 0,-122 3 0,104 17 4,17-2 0,-21-7 0,-184-11 0,282-2-4,-67-16 0,62 11-1,-41-5 0,-21 5-2,-271-30-8,190 20 3,-234 8 0,413 10 8,-23 2 0,0 1-1,0 2 1,0 0 0,-42 16 0,2-2-6,-18 1 8,-2-4 0,-88 5 1,160-19-6,0 0 1,1 0 0,-1 1 0,1 1 0,0 1 0,0 0 0,0 0 0,1 1 0,-1 1 0,2 0 0,-1 1 0,1 0-1,0 0 1,0 2 0,-9 10 0,-8 8-3,2 1 0,0 1 0,2 1 0,2 1 0,-21 39 0,22-32 4,1 1 0,2 1 0,2 1 0,2 0 0,2 1 0,2 0 0,1 1 0,3 0 0,-2 62 0,8-93-1,-1 2-5,1 1 1,1-1 0,0 0-1,1 0 1,1 0 0,5 15 0,4 12 1,10 62 0,-14-61 2,19 62 0,-22-92 0,1 0 0,0-1 0,1 1 1,1-1-1,-1-1 0,2 0 1,0 0-1,0 0 0,1-1 1,21 17-1,6 0-19,81 44 0,-53-33 16,-29-17 6,315 181 9,-339-197-8,0 0 0,0 0 0,0-1 0,1-1 0,-1 0 0,17 2 0,75-1-7,-7 0-857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32:23.124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24 123 672,'0'0'4054,"0"29"-2435,0 97-481,-13 516 3752,13-572-4767,0-71-169,-1-32 20,-4-38-56,1-125-174,5 173 224,1 0 0,2 0 0,0 0 0,1 1 0,1 0 0,14-32 1,1 11-19,1 0 1,2 1 0,2 2 0,2 1-1,2 1 1,1 1 0,2 2 0,1 1 0,53-41-1,-70 64 22,-1 0-1,2 1 1,27-13-1,-35 20 4,-1-1 0,1 1 0,0 1 0,-1 0 1,1 0-1,0 1 0,0 0 0,19 1 0,-27 0 10,0 1 0,1-1 1,-1 1-1,0-1 1,0 1-1,0 0 0,0 0 1,0 0-1,0 0 1,0 0-1,0 0 0,0 1 1,0-1-1,0 0 0,-1 1 1,1 0-1,2 2 1,-2 0-2,1 0 1,-1 1-1,0-1 1,1 1-1,-2-1 1,1 1-1,1 9 1,1 7 90,-2 0 1,-1 0 0,-1 22-1,0-26 95,-1 6-52,-1 0-1,-1 0 1,-1 0 0,-2-1 0,0 0-1,-1 0 1,-1 0 0,-1-1-1,-13 24 1,0-8-106,-1 0-1,-2-1 1,-58 63-1,53-68-67,-43 36 1,61-58 37,-1 0 0,1 0 0,-2-1 0,1 0 0,-1-2 0,0 1 0,-17 4 0,16-5-652,38-7 164,0 0 585,2 1-70,-1 1 0,1 1 0,-1 1 0,0 1 1,0 1-1,-1 2 0,25 8 0,73 35 10,139 49-33,-226-87-2395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32:23.573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1 3393,'0'0'2052,"11"28"-790,37 94-507,-36-87-270,-2 1 1,-1 0 0,-2 0 0,4 48-1,-11 122 1117,-2-163-1369,2-29-300,-1 0 0,0 1-1,-1-1 1,-1 0 0,0 0 0,-1 0-1,0 0 1,-8 15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32:24.195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0 240 3001,'0'0'6433,"19"-26"-6376,63-81-37,-76 99-19,0 1-1,0 0 0,1 0 0,-1 1 0,1 0 0,1 0 1,-1 0-1,1 1 0,0 0 0,1 1 0,-1 0 1,1 0-1,-1 1 0,11-3 0,-10 3 0,4-1-1,1 0 0,-1 0 0,1 2 0,0 0 0,0 0 0,0 1 0,0 1 0,20 2 0,-27-1 3,0 0 0,-1 1 0,1 0 0,-1 0 0,1 1 0,-1-1-1,0 1 1,0 1 0,0-1 0,0 1 0,-1 0 0,1 1 0,-1-1-1,0 1 1,0 0 0,-1 0 0,1 1 0,6 10 0,-6-5 37,1 0 0,-1 0 0,-1 0 1,0 1-1,-1 0 0,0-1 0,0 1 1,-1 0-1,-1 0 0,0 1 0,-1-1 0,0 0 1,-1 0-1,0 0 0,-4 14 0,0-4 62,-1-1 0,-1-1 0,-1 1-1,0-1 1,-2-1 0,0 0 0,-20 29-1,-54 57 457,71-92-459,0 0 0,0-1 0,-1 0 0,-1-1 0,-21 12 0,23-19 41,11-10-166,14-16-151,-3 13 104,0 0 0,0 1 0,0 0 0,1 0 0,1 1 0,-1 0 0,1 1-1,0 0 1,0 1 0,1 0 0,0 1 0,0 0 0,14-2 0,12-1-331,-1 2 0,0 2-1,43 2 1,-64 1 325,0 2-1,-1 0 0,1 0 1,0 2-1,-1 0 0,0 0 0,0 2 1,0 0-1,19 10 0,-27-12 75,0 0-1,0 1 0,0-1 0,0 1 0,-1 1 0,0-1 0,0 1 1,0 0-1,-1 1 0,0-1 0,0 1 0,0 0 0,-1 0 0,0 1 0,-1-1 1,0 1-1,0 0 0,0 0 0,2 14 0,-4-16 94,0 1 0,0-1 1,-1 1-1,0-1 0,0 0 0,-1 1 0,1-1 0,-1 1 1,-1-1-1,1 0 0,-1 0 0,0 0 0,-1 0 0,1 0 1,-1 0-1,0-1 0,-1 1 0,0-1 0,1 0 0,-1 0 1,-1 0-1,1 0 0,-1-1 0,0 0 0,0 0 0,0 0 0,-10 5 1,-8 4 21,-1 0 1,0-2 0,0-1 0,-1-1 0,0-1 0,0-1-1,-1-1 1,-31 2 0,-16-1 311,-124-6 1,194-1-486,-38-5 181,40 5-164,1 0 0,-1-1 0,0 1 0,0 0 0,1 0-1,-1-1 1,0 1 0,1 0 0,-1-1 0,0 1 0,1-1 0,-1 1-1,0-1 1,1 1 0,-1-1 0,1 1 0,-1-1 0,1 0-1,-1 1 1,1-1 0,0 0 0,-1 1 0,1-1 0,0 0-1,-1 0 1,1 1 0,0-1 0,0 0 0,0 0 0,0 1-1,0-1 1,0 0 0,0 0 0,0 0 0,0 1 0,0-1 0,0 0-1,0 0 1,0 1 0,1-1 0,-1 0 0,0 0 0,1 1-1,0-2 1,-1 1-10,1 0 0,0 0 0,-1 1 0,1-1 0,0 0 0,0 0 0,0 1-1,0-1 1,0 0 0,0 1 0,0-1 0,0 1 0,0 0 0,0-1 0,0 1 0,2-1-1,103-25-5376,-48 16 4154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23:32:25.39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66 52 3409,'0'0'4709,"2"17"-4455,4 56 575,-4 86-1,-5-53-216,-9 143 153,7-210-648,-1 0 0,-2-1 0,-1 0 0,-19 46 0,24-64-41,4-19-60,0-4-26,0-34-236,5-203-1039,-1 187 979,2-1 0,21-78 1,-15 85 146,3 1 0,31-66 0,-39 96 156,1 1 0,1 0 0,1 0 0,0 1 0,1 0 0,0 1 0,1 0 0,0 1 0,1 0 0,20-14 0,-27 23-6,0-1 1,1 1-1,-1 0 0,0 1 0,1-1 0,0 1 1,0 0-1,-1 1 0,1 0 0,0 0 0,0 1 0,0-1 1,0 1-1,0 1 0,0 0 0,0 0 0,0 0 1,0 0-1,-1 1 0,1 0 0,-1 1 0,1 0 0,-1 0 1,0 0-1,0 1 0,0-1 0,0 1 0,-1 1 1,1-1-1,6 9 0,-1 2 43,-1 0 0,0 1 0,-1 1-1,0 0 1,-2 0 0,0 0 0,-1 1 0,-1 0 0,0 0 0,-2 1 0,0-1 0,-1 1-1,0 0 1,-2-1 0,0 1 0,-4 24 0,2-32 1,-1 1 0,0-1 0,-1 0 0,0 0 0,0 0 0,-1 0 1,-1-1-1,0 0 0,0 0 0,-1-1 0,0 1 0,-1-1 0,0-1 0,0 1 0,-1-2 0,-18 14 0,13-11-20,0-1 1,0 0-1,-1-1 0,-1-1 0,1 0 1,-1-1-1,0-1 0,0 0 0,-1-2 0,1 1 1,-18 0-1,-43-4 278,75 0-422,6 0 66,-3 0 63,27 0 10,-1 0 0,0 2 0,0 1 0,41 10 0,507 179 28,-492-154 71,-36-16-1558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6EFBD-DA16-6D46-E87A-3CF8D3017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1E619-50B1-557D-33B2-6347CDB7D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454C9-D660-26D6-013E-06B5102C1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0A98-BF2D-4E8C-9FD9-BE5B85CEA62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AE832-AF4A-BF94-A2FB-77F243DA8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D2D63-FD65-59D6-7240-3C8B8E4D3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3EFDF-C858-4DB3-8EA4-AF9324434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5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69668-DFFE-02EA-6416-984CC7B28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13A63C-3057-6893-CD3E-76D595626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6CD10-F94D-8D38-D1BA-C053ED1AD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0A98-BF2D-4E8C-9FD9-BE5B85CEA62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915DC-56AE-CD6C-D818-213B37712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56B25-FE62-5581-284E-7E5D79B2A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3EFDF-C858-4DB3-8EA4-AF9324434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2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48094C-3849-0621-1CE3-3409D1541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87821-DE0D-1273-E67F-42E4E382E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08C9C-5E4B-D6DE-2601-76A87269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0A98-BF2D-4E8C-9FD9-BE5B85CEA62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28640-0703-A68C-D09E-19EDC8A95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BB93A-7529-F44D-D997-4695F9D23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3EFDF-C858-4DB3-8EA4-AF9324434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49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4C97F-4C77-FAD3-9718-69B5163AC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8B843-31A2-3D90-EC65-C518DF772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E7FBA-F9AA-8B91-54A8-7D309D54F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0A98-BF2D-4E8C-9FD9-BE5B85CEA62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88650-B68D-C503-CF88-7347F3233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005F0-0B77-63CD-6966-04D846B6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3EFDF-C858-4DB3-8EA4-AF9324434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99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6257-08B1-A7A8-ADBD-8D8D4E780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1698F-6FAD-7964-0558-1190789E5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CBBBF-6CA6-2255-3D7E-7E6B9C511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0A98-BF2D-4E8C-9FD9-BE5B85CEA62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66167-EA24-36B8-14DF-7FCE7E52F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2C9A-CCC8-5181-6771-55C60FAD3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3EFDF-C858-4DB3-8EA4-AF9324434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8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7D59F-D971-AC87-BC17-7862CCC28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B9370-DC0B-975C-0F93-45E724426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511D5-23F5-7A35-C90E-F5E13BA88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263E0-FDFF-69DB-0359-833E13440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0A98-BF2D-4E8C-9FD9-BE5B85CEA62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AC883-4097-3257-EC5E-00D95EE9F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CFCF5-8831-B313-C499-CD0532FF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3EFDF-C858-4DB3-8EA4-AF9324434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3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3C197-27DA-E26B-AAD5-5BDDD94B5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A510E-8277-DA87-FC01-1BFD1FBD3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E2E52-CE46-003A-5D88-957592ADD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0D4F93-31DA-2ACC-D32D-03F73BA75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3F7C74-846B-7BB2-D74C-93290360B0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4063ED-DD75-7EC6-6709-FBFB29A2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0A98-BF2D-4E8C-9FD9-BE5B85CEA62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889B05-5859-93F1-1EA2-AB13D6CF1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BCD415-5535-75F4-AB88-FB78FBB9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3EFDF-C858-4DB3-8EA4-AF9324434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8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DE14D-A3BD-A4D7-64EA-330F0EF0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BD2421-B582-4611-A86E-E734679F7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0A98-BF2D-4E8C-9FD9-BE5B85CEA62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C07E66-153C-DA78-81E4-26AB924D4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B6E5F-1611-0C08-B062-E701D6B26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3EFDF-C858-4DB3-8EA4-AF9324434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59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2240A0-9FA1-AC85-057C-2C3A91FF5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0A98-BF2D-4E8C-9FD9-BE5B85CEA62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84711C-B402-8417-78A5-A8C3FFF7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8051E-204B-B0CE-1C80-9569D66F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3EFDF-C858-4DB3-8EA4-AF9324434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69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2A89-0560-208E-3072-AD642CDA0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40296-BAD4-2935-CF47-251412679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AADBF-5418-2B27-406C-EA7BC539C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B62C2-E91C-C2D4-BCED-86A622BF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0A98-BF2D-4E8C-9FD9-BE5B85CEA62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8FD88-3071-E0FA-3B48-7D327B4B5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9586D-7708-15D8-92B2-0EBFD122B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3EFDF-C858-4DB3-8EA4-AF9324434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6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80D9E-4646-4F67-F103-3665D760E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050178-41BE-0BAE-E2F9-8BCFE4C30D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16B65-64C8-063D-5B2F-66655A165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E69F4-CF2C-6E08-9ABD-790EDC6DA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0A98-BF2D-4E8C-9FD9-BE5B85CEA62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39A83-A674-FB52-2219-53A20104F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A80F8-337F-91C1-6B6F-AEE1DD8A1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3EFDF-C858-4DB3-8EA4-AF9324434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4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9BE9DC-9FA7-FB6B-1F06-CA5A728C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C7F2B-315D-61AC-5132-14B4D81D5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E8DC7-E971-A0A2-851A-9AA29F689C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760A98-BF2D-4E8C-9FD9-BE5B85CEA62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F7F4-9E9C-264E-F1AD-794C1CEFB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7F54A-D919-B0FF-A211-625B7DEDF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63EFDF-C858-4DB3-8EA4-AF9324434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4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customXml" Target="../ink/ink12.xml"/><Relationship Id="rId18" Type="http://schemas.openxmlformats.org/officeDocument/2006/relationships/image" Target="../media/image36.png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12" Type="http://schemas.openxmlformats.org/officeDocument/2006/relationships/image" Target="../media/image33.png"/><Relationship Id="rId17" Type="http://schemas.openxmlformats.org/officeDocument/2006/relationships/customXml" Target="../ink/ink14.xml"/><Relationship Id="rId2" Type="http://schemas.openxmlformats.org/officeDocument/2006/relationships/image" Target="../media/image29.jp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5" Type="http://schemas.openxmlformats.org/officeDocument/2006/relationships/customXml" Target="../ink/ink13.xml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customXml" Target="../ink/ink10.xml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0.xml"/><Relationship Id="rId18" Type="http://schemas.openxmlformats.org/officeDocument/2006/relationships/image" Target="../media/image44.png"/><Relationship Id="rId26" Type="http://schemas.openxmlformats.org/officeDocument/2006/relationships/image" Target="../media/image48.png"/><Relationship Id="rId3" Type="http://schemas.openxmlformats.org/officeDocument/2006/relationships/customXml" Target="../ink/ink15.xml"/><Relationship Id="rId21" Type="http://schemas.openxmlformats.org/officeDocument/2006/relationships/customXml" Target="../ink/ink24.xml"/><Relationship Id="rId34" Type="http://schemas.openxmlformats.org/officeDocument/2006/relationships/image" Target="../media/image52.png"/><Relationship Id="rId7" Type="http://schemas.openxmlformats.org/officeDocument/2006/relationships/customXml" Target="../ink/ink17.xml"/><Relationship Id="rId12" Type="http://schemas.openxmlformats.org/officeDocument/2006/relationships/image" Target="../media/image41.png"/><Relationship Id="rId17" Type="http://schemas.openxmlformats.org/officeDocument/2006/relationships/customXml" Target="../ink/ink22.xml"/><Relationship Id="rId25" Type="http://schemas.openxmlformats.org/officeDocument/2006/relationships/customXml" Target="../ink/ink26.xml"/><Relationship Id="rId33" Type="http://schemas.openxmlformats.org/officeDocument/2006/relationships/customXml" Target="../ink/ink30.xml"/><Relationship Id="rId2" Type="http://schemas.openxmlformats.org/officeDocument/2006/relationships/image" Target="../media/image29.jp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29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customXml" Target="../ink/ink19.xml"/><Relationship Id="rId24" Type="http://schemas.openxmlformats.org/officeDocument/2006/relationships/image" Target="../media/image47.png"/><Relationship Id="rId32" Type="http://schemas.openxmlformats.org/officeDocument/2006/relationships/image" Target="../media/image51.png"/><Relationship Id="rId5" Type="http://schemas.openxmlformats.org/officeDocument/2006/relationships/customXml" Target="../ink/ink16.xml"/><Relationship Id="rId15" Type="http://schemas.openxmlformats.org/officeDocument/2006/relationships/customXml" Target="../ink/ink21.xml"/><Relationship Id="rId23" Type="http://schemas.openxmlformats.org/officeDocument/2006/relationships/customXml" Target="../ink/ink25.xml"/><Relationship Id="rId28" Type="http://schemas.openxmlformats.org/officeDocument/2006/relationships/image" Target="../media/image49.png"/><Relationship Id="rId10" Type="http://schemas.openxmlformats.org/officeDocument/2006/relationships/image" Target="../media/image40.png"/><Relationship Id="rId19" Type="http://schemas.openxmlformats.org/officeDocument/2006/relationships/customXml" Target="../ink/ink23.xml"/><Relationship Id="rId31" Type="http://schemas.openxmlformats.org/officeDocument/2006/relationships/customXml" Target="../ink/ink29.xml"/><Relationship Id="rId4" Type="http://schemas.openxmlformats.org/officeDocument/2006/relationships/image" Target="../media/image37.png"/><Relationship Id="rId9" Type="http://schemas.openxmlformats.org/officeDocument/2006/relationships/customXml" Target="../ink/ink18.xml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openxmlformats.org/officeDocument/2006/relationships/customXml" Target="../ink/ink27.xml"/><Relationship Id="rId30" Type="http://schemas.openxmlformats.org/officeDocument/2006/relationships/image" Target="../media/image50.png"/><Relationship Id="rId8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customXml" Target="../ink/ink33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0.png"/><Relationship Id="rId21" Type="http://schemas.openxmlformats.org/officeDocument/2006/relationships/customXml" Target="../ink/ink43.xml"/><Relationship Id="rId42" Type="http://schemas.openxmlformats.org/officeDocument/2006/relationships/image" Target="../media/image78.png"/><Relationship Id="rId47" Type="http://schemas.openxmlformats.org/officeDocument/2006/relationships/customXml" Target="../ink/ink56.xml"/><Relationship Id="rId63" Type="http://schemas.openxmlformats.org/officeDocument/2006/relationships/customXml" Target="../ink/ink64.xml"/><Relationship Id="rId68" Type="http://schemas.openxmlformats.org/officeDocument/2006/relationships/image" Target="../media/image91.png"/><Relationship Id="rId7" Type="http://schemas.openxmlformats.org/officeDocument/2006/relationships/customXml" Target="../ink/ink36.xml"/><Relationship Id="rId71" Type="http://schemas.openxmlformats.org/officeDocument/2006/relationships/customXml" Target="../ink/ink68.xml"/><Relationship Id="rId2" Type="http://schemas.openxmlformats.org/officeDocument/2006/relationships/image" Target="../media/image55.png"/><Relationship Id="rId16" Type="http://schemas.openxmlformats.org/officeDocument/2006/relationships/image" Target="../media/image65.png"/><Relationship Id="rId29" Type="http://schemas.openxmlformats.org/officeDocument/2006/relationships/customXml" Target="../ink/ink47.xml"/><Relationship Id="rId11" Type="http://schemas.openxmlformats.org/officeDocument/2006/relationships/customXml" Target="../ink/ink38.xml"/><Relationship Id="rId24" Type="http://schemas.openxmlformats.org/officeDocument/2006/relationships/image" Target="../media/image69.png"/><Relationship Id="rId32" Type="http://schemas.openxmlformats.org/officeDocument/2006/relationships/image" Target="../media/image73.png"/><Relationship Id="rId37" Type="http://schemas.openxmlformats.org/officeDocument/2006/relationships/customXml" Target="../ink/ink51.xml"/><Relationship Id="rId40" Type="http://schemas.openxmlformats.org/officeDocument/2006/relationships/image" Target="../media/image77.png"/><Relationship Id="rId45" Type="http://schemas.openxmlformats.org/officeDocument/2006/relationships/customXml" Target="../ink/ink55.xml"/><Relationship Id="rId53" Type="http://schemas.openxmlformats.org/officeDocument/2006/relationships/customXml" Target="../ink/ink59.xml"/><Relationship Id="rId58" Type="http://schemas.openxmlformats.org/officeDocument/2006/relationships/image" Target="../media/image86.png"/><Relationship Id="rId66" Type="http://schemas.openxmlformats.org/officeDocument/2006/relationships/image" Target="../media/image90.png"/><Relationship Id="rId5" Type="http://schemas.openxmlformats.org/officeDocument/2006/relationships/customXml" Target="../ink/ink35.xml"/><Relationship Id="rId61" Type="http://schemas.openxmlformats.org/officeDocument/2006/relationships/customXml" Target="../ink/ink63.xml"/><Relationship Id="rId19" Type="http://schemas.openxmlformats.org/officeDocument/2006/relationships/customXml" Target="../ink/ink42.xml"/><Relationship Id="rId14" Type="http://schemas.openxmlformats.org/officeDocument/2006/relationships/image" Target="../media/image64.png"/><Relationship Id="rId22" Type="http://schemas.openxmlformats.org/officeDocument/2006/relationships/image" Target="../media/image68.png"/><Relationship Id="rId27" Type="http://schemas.openxmlformats.org/officeDocument/2006/relationships/customXml" Target="../ink/ink46.xml"/><Relationship Id="rId30" Type="http://schemas.openxmlformats.org/officeDocument/2006/relationships/image" Target="../media/image72.png"/><Relationship Id="rId35" Type="http://schemas.openxmlformats.org/officeDocument/2006/relationships/customXml" Target="../ink/ink50.xml"/><Relationship Id="rId43" Type="http://schemas.openxmlformats.org/officeDocument/2006/relationships/customXml" Target="../ink/ink54.xml"/><Relationship Id="rId48" Type="http://schemas.openxmlformats.org/officeDocument/2006/relationships/image" Target="../media/image81.png"/><Relationship Id="rId56" Type="http://schemas.openxmlformats.org/officeDocument/2006/relationships/image" Target="../media/image85.png"/><Relationship Id="rId64" Type="http://schemas.openxmlformats.org/officeDocument/2006/relationships/image" Target="../media/image89.png"/><Relationship Id="rId69" Type="http://schemas.openxmlformats.org/officeDocument/2006/relationships/customXml" Target="../ink/ink67.xml"/><Relationship Id="rId8" Type="http://schemas.openxmlformats.org/officeDocument/2006/relationships/image" Target="../media/image61.png"/><Relationship Id="rId51" Type="http://schemas.openxmlformats.org/officeDocument/2006/relationships/customXml" Target="../ink/ink58.xml"/><Relationship Id="rId72" Type="http://schemas.openxmlformats.org/officeDocument/2006/relationships/image" Target="../media/image93.png"/><Relationship Id="rId3" Type="http://schemas.openxmlformats.org/officeDocument/2006/relationships/customXml" Target="../ink/ink34.xml"/><Relationship Id="rId12" Type="http://schemas.openxmlformats.org/officeDocument/2006/relationships/image" Target="../media/image63.png"/><Relationship Id="rId17" Type="http://schemas.openxmlformats.org/officeDocument/2006/relationships/customXml" Target="../ink/ink41.xml"/><Relationship Id="rId25" Type="http://schemas.openxmlformats.org/officeDocument/2006/relationships/customXml" Target="../ink/ink45.xml"/><Relationship Id="rId33" Type="http://schemas.openxmlformats.org/officeDocument/2006/relationships/customXml" Target="../ink/ink49.xml"/><Relationship Id="rId38" Type="http://schemas.openxmlformats.org/officeDocument/2006/relationships/image" Target="../media/image76.png"/><Relationship Id="rId46" Type="http://schemas.openxmlformats.org/officeDocument/2006/relationships/image" Target="../media/image80.png"/><Relationship Id="rId59" Type="http://schemas.openxmlformats.org/officeDocument/2006/relationships/customXml" Target="../ink/ink62.xml"/><Relationship Id="rId67" Type="http://schemas.openxmlformats.org/officeDocument/2006/relationships/customXml" Target="../ink/ink66.xml"/><Relationship Id="rId20" Type="http://schemas.openxmlformats.org/officeDocument/2006/relationships/image" Target="../media/image67.png"/><Relationship Id="rId41" Type="http://schemas.openxmlformats.org/officeDocument/2006/relationships/customXml" Target="../ink/ink53.xml"/><Relationship Id="rId54" Type="http://schemas.openxmlformats.org/officeDocument/2006/relationships/image" Target="../media/image84.png"/><Relationship Id="rId62" Type="http://schemas.openxmlformats.org/officeDocument/2006/relationships/image" Target="../media/image88.png"/><Relationship Id="rId70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5" Type="http://schemas.openxmlformats.org/officeDocument/2006/relationships/customXml" Target="../ink/ink40.xml"/><Relationship Id="rId23" Type="http://schemas.openxmlformats.org/officeDocument/2006/relationships/customXml" Target="../ink/ink44.xml"/><Relationship Id="rId28" Type="http://schemas.openxmlformats.org/officeDocument/2006/relationships/image" Target="../media/image71.png"/><Relationship Id="rId36" Type="http://schemas.openxmlformats.org/officeDocument/2006/relationships/image" Target="../media/image75.png"/><Relationship Id="rId49" Type="http://schemas.openxmlformats.org/officeDocument/2006/relationships/customXml" Target="../ink/ink57.xml"/><Relationship Id="rId57" Type="http://schemas.openxmlformats.org/officeDocument/2006/relationships/customXml" Target="../ink/ink61.xml"/><Relationship Id="rId10" Type="http://schemas.openxmlformats.org/officeDocument/2006/relationships/image" Target="../media/image62.png"/><Relationship Id="rId31" Type="http://schemas.openxmlformats.org/officeDocument/2006/relationships/customXml" Target="../ink/ink48.xml"/><Relationship Id="rId44" Type="http://schemas.openxmlformats.org/officeDocument/2006/relationships/image" Target="../media/image79.png"/><Relationship Id="rId52" Type="http://schemas.openxmlformats.org/officeDocument/2006/relationships/image" Target="../media/image83.png"/><Relationship Id="rId60" Type="http://schemas.openxmlformats.org/officeDocument/2006/relationships/image" Target="../media/image87.png"/><Relationship Id="rId65" Type="http://schemas.openxmlformats.org/officeDocument/2006/relationships/customXml" Target="../ink/ink65.xml"/><Relationship Id="rId4" Type="http://schemas.openxmlformats.org/officeDocument/2006/relationships/image" Target="../media/image59.png"/><Relationship Id="rId9" Type="http://schemas.openxmlformats.org/officeDocument/2006/relationships/customXml" Target="../ink/ink37.xml"/><Relationship Id="rId13" Type="http://schemas.openxmlformats.org/officeDocument/2006/relationships/customXml" Target="../ink/ink39.xml"/><Relationship Id="rId18" Type="http://schemas.openxmlformats.org/officeDocument/2006/relationships/image" Target="../media/image66.png"/><Relationship Id="rId39" Type="http://schemas.openxmlformats.org/officeDocument/2006/relationships/customXml" Target="../ink/ink52.xml"/><Relationship Id="rId34" Type="http://schemas.openxmlformats.org/officeDocument/2006/relationships/image" Target="../media/image74.png"/><Relationship Id="rId50" Type="http://schemas.openxmlformats.org/officeDocument/2006/relationships/image" Target="../media/image82.png"/><Relationship Id="rId55" Type="http://schemas.openxmlformats.org/officeDocument/2006/relationships/customXml" Target="../ink/ink6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customXml" Target="../ink/ink74.xml"/><Relationship Id="rId18" Type="http://schemas.openxmlformats.org/officeDocument/2006/relationships/image" Target="../media/image101.png"/><Relationship Id="rId26" Type="http://schemas.openxmlformats.org/officeDocument/2006/relationships/image" Target="../media/image105.png"/><Relationship Id="rId3" Type="http://schemas.openxmlformats.org/officeDocument/2006/relationships/customXml" Target="../ink/ink69.xml"/><Relationship Id="rId21" Type="http://schemas.openxmlformats.org/officeDocument/2006/relationships/customXml" Target="../ink/ink78.xml"/><Relationship Id="rId7" Type="http://schemas.openxmlformats.org/officeDocument/2006/relationships/customXml" Target="../ink/ink71.xml"/><Relationship Id="rId12" Type="http://schemas.openxmlformats.org/officeDocument/2006/relationships/image" Target="../media/image98.png"/><Relationship Id="rId17" Type="http://schemas.openxmlformats.org/officeDocument/2006/relationships/customXml" Target="../ink/ink76.xml"/><Relationship Id="rId25" Type="http://schemas.openxmlformats.org/officeDocument/2006/relationships/customXml" Target="../ink/ink80.xml"/><Relationship Id="rId2" Type="http://schemas.openxmlformats.org/officeDocument/2006/relationships/image" Target="../media/image55.png"/><Relationship Id="rId16" Type="http://schemas.openxmlformats.org/officeDocument/2006/relationships/image" Target="../media/image100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customXml" Target="../ink/ink73.xml"/><Relationship Id="rId24" Type="http://schemas.openxmlformats.org/officeDocument/2006/relationships/image" Target="../media/image104.png"/><Relationship Id="rId5" Type="http://schemas.openxmlformats.org/officeDocument/2006/relationships/customXml" Target="../ink/ink70.xml"/><Relationship Id="rId15" Type="http://schemas.openxmlformats.org/officeDocument/2006/relationships/customXml" Target="../ink/ink75.xml"/><Relationship Id="rId23" Type="http://schemas.openxmlformats.org/officeDocument/2006/relationships/customXml" Target="../ink/ink79.xml"/><Relationship Id="rId10" Type="http://schemas.openxmlformats.org/officeDocument/2006/relationships/image" Target="../media/image97.png"/><Relationship Id="rId19" Type="http://schemas.openxmlformats.org/officeDocument/2006/relationships/customXml" Target="../ink/ink77.xml"/><Relationship Id="rId4" Type="http://schemas.openxmlformats.org/officeDocument/2006/relationships/image" Target="../media/image94.png"/><Relationship Id="rId9" Type="http://schemas.openxmlformats.org/officeDocument/2006/relationships/customXml" Target="../ink/ink72.xml"/><Relationship Id="rId14" Type="http://schemas.openxmlformats.org/officeDocument/2006/relationships/image" Target="../media/image99.png"/><Relationship Id="rId22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107.svg"/><Relationship Id="rId9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107.svg"/><Relationship Id="rId9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107.svg"/><Relationship Id="rId9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2.xml"/><Relationship Id="rId18" Type="http://schemas.openxmlformats.org/officeDocument/2006/relationships/image" Target="../media/image710.png"/><Relationship Id="rId26" Type="http://schemas.openxmlformats.org/officeDocument/2006/relationships/image" Target="../media/image750.png"/><Relationship Id="rId21" Type="http://schemas.openxmlformats.org/officeDocument/2006/relationships/customXml" Target="../ink/ink86.xml"/><Relationship Id="rId34" Type="http://schemas.openxmlformats.org/officeDocument/2006/relationships/image" Target="../media/image790.png"/><Relationship Id="rId7" Type="http://schemas.openxmlformats.org/officeDocument/2006/relationships/image" Target="../media/image110.png"/><Relationship Id="rId12" Type="http://schemas.openxmlformats.org/officeDocument/2006/relationships/image" Target="../media/image680.png"/><Relationship Id="rId17" Type="http://schemas.openxmlformats.org/officeDocument/2006/relationships/customXml" Target="../ink/ink84.xml"/><Relationship Id="rId25" Type="http://schemas.openxmlformats.org/officeDocument/2006/relationships/customXml" Target="../ink/ink88.xml"/><Relationship Id="rId33" Type="http://schemas.openxmlformats.org/officeDocument/2006/relationships/customXml" Target="../ink/ink92.xml"/><Relationship Id="rId38" Type="http://schemas.openxmlformats.org/officeDocument/2006/relationships/image" Target="../media/image810.png"/><Relationship Id="rId2" Type="http://schemas.openxmlformats.org/officeDocument/2006/relationships/image" Target="../media/image56.jpg"/><Relationship Id="rId16" Type="http://schemas.openxmlformats.org/officeDocument/2006/relationships/image" Target="../media/image700.png"/><Relationship Id="rId20" Type="http://schemas.openxmlformats.org/officeDocument/2006/relationships/image" Target="../media/image720.png"/><Relationship Id="rId29" Type="http://schemas.openxmlformats.org/officeDocument/2006/relationships/customXml" Target="../ink/ink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svg"/><Relationship Id="rId11" Type="http://schemas.openxmlformats.org/officeDocument/2006/relationships/customXml" Target="../ink/ink81.xml"/><Relationship Id="rId24" Type="http://schemas.openxmlformats.org/officeDocument/2006/relationships/image" Target="../media/image740.png"/><Relationship Id="rId32" Type="http://schemas.openxmlformats.org/officeDocument/2006/relationships/image" Target="../media/image780.png"/><Relationship Id="rId37" Type="http://schemas.openxmlformats.org/officeDocument/2006/relationships/customXml" Target="../ink/ink94.xml"/><Relationship Id="rId5" Type="http://schemas.openxmlformats.org/officeDocument/2006/relationships/image" Target="../media/image108.png"/><Relationship Id="rId15" Type="http://schemas.openxmlformats.org/officeDocument/2006/relationships/customXml" Target="../ink/ink83.xml"/><Relationship Id="rId23" Type="http://schemas.openxmlformats.org/officeDocument/2006/relationships/customXml" Target="../ink/ink87.xml"/><Relationship Id="rId28" Type="http://schemas.openxmlformats.org/officeDocument/2006/relationships/image" Target="../media/image760.png"/><Relationship Id="rId36" Type="http://schemas.openxmlformats.org/officeDocument/2006/relationships/image" Target="../media/image800.png"/><Relationship Id="rId10" Type="http://schemas.openxmlformats.org/officeDocument/2006/relationships/image" Target="../media/image113.svg"/><Relationship Id="rId19" Type="http://schemas.openxmlformats.org/officeDocument/2006/relationships/customXml" Target="../ink/ink85.xml"/><Relationship Id="rId31" Type="http://schemas.openxmlformats.org/officeDocument/2006/relationships/customXml" Target="../ink/ink91.xml"/><Relationship Id="rId4" Type="http://schemas.openxmlformats.org/officeDocument/2006/relationships/image" Target="../media/image107.svg"/><Relationship Id="rId9" Type="http://schemas.openxmlformats.org/officeDocument/2006/relationships/image" Target="../media/image112.png"/><Relationship Id="rId14" Type="http://schemas.openxmlformats.org/officeDocument/2006/relationships/image" Target="../media/image690.png"/><Relationship Id="rId22" Type="http://schemas.openxmlformats.org/officeDocument/2006/relationships/image" Target="../media/image730.png"/><Relationship Id="rId27" Type="http://schemas.openxmlformats.org/officeDocument/2006/relationships/customXml" Target="../ink/ink89.xml"/><Relationship Id="rId30" Type="http://schemas.openxmlformats.org/officeDocument/2006/relationships/image" Target="../media/image770.png"/><Relationship Id="rId35" Type="http://schemas.openxmlformats.org/officeDocument/2006/relationships/customXml" Target="../ink/ink93.xml"/><Relationship Id="rId8" Type="http://schemas.openxmlformats.org/officeDocument/2006/relationships/image" Target="../media/image111.svg"/><Relationship Id="rId3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6.xml"/><Relationship Id="rId18" Type="http://schemas.openxmlformats.org/officeDocument/2006/relationships/image" Target="../media/image850.png"/><Relationship Id="rId26" Type="http://schemas.openxmlformats.org/officeDocument/2006/relationships/image" Target="../media/image890.png"/><Relationship Id="rId21" Type="http://schemas.openxmlformats.org/officeDocument/2006/relationships/customXml" Target="../ink/ink100.xml"/><Relationship Id="rId34" Type="http://schemas.openxmlformats.org/officeDocument/2006/relationships/image" Target="../media/image930.png"/><Relationship Id="rId7" Type="http://schemas.openxmlformats.org/officeDocument/2006/relationships/image" Target="../media/image110.png"/><Relationship Id="rId12" Type="http://schemas.openxmlformats.org/officeDocument/2006/relationships/image" Target="../media/image820.png"/><Relationship Id="rId17" Type="http://schemas.openxmlformats.org/officeDocument/2006/relationships/customXml" Target="../ink/ink98.xml"/><Relationship Id="rId25" Type="http://schemas.openxmlformats.org/officeDocument/2006/relationships/customXml" Target="../ink/ink102.xml"/><Relationship Id="rId33" Type="http://schemas.openxmlformats.org/officeDocument/2006/relationships/customXml" Target="../ink/ink106.xml"/><Relationship Id="rId38" Type="http://schemas.openxmlformats.org/officeDocument/2006/relationships/image" Target="../media/image950.png"/><Relationship Id="rId2" Type="http://schemas.openxmlformats.org/officeDocument/2006/relationships/image" Target="../media/image56.jpg"/><Relationship Id="rId16" Type="http://schemas.openxmlformats.org/officeDocument/2006/relationships/image" Target="../media/image840.png"/><Relationship Id="rId20" Type="http://schemas.openxmlformats.org/officeDocument/2006/relationships/image" Target="../media/image860.png"/><Relationship Id="rId29" Type="http://schemas.openxmlformats.org/officeDocument/2006/relationships/customXml" Target="../ink/ink1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svg"/><Relationship Id="rId11" Type="http://schemas.openxmlformats.org/officeDocument/2006/relationships/customXml" Target="../ink/ink95.xml"/><Relationship Id="rId24" Type="http://schemas.openxmlformats.org/officeDocument/2006/relationships/image" Target="../media/image880.png"/><Relationship Id="rId32" Type="http://schemas.openxmlformats.org/officeDocument/2006/relationships/image" Target="../media/image920.png"/><Relationship Id="rId37" Type="http://schemas.openxmlformats.org/officeDocument/2006/relationships/customXml" Target="../ink/ink108.xml"/><Relationship Id="rId5" Type="http://schemas.openxmlformats.org/officeDocument/2006/relationships/image" Target="../media/image108.png"/><Relationship Id="rId15" Type="http://schemas.openxmlformats.org/officeDocument/2006/relationships/customXml" Target="../ink/ink97.xml"/><Relationship Id="rId23" Type="http://schemas.openxmlformats.org/officeDocument/2006/relationships/customXml" Target="../ink/ink101.xml"/><Relationship Id="rId28" Type="http://schemas.openxmlformats.org/officeDocument/2006/relationships/image" Target="../media/image900.png"/><Relationship Id="rId36" Type="http://schemas.openxmlformats.org/officeDocument/2006/relationships/image" Target="../media/image940.png"/><Relationship Id="rId10" Type="http://schemas.openxmlformats.org/officeDocument/2006/relationships/image" Target="../media/image113.svg"/><Relationship Id="rId19" Type="http://schemas.openxmlformats.org/officeDocument/2006/relationships/customXml" Target="../ink/ink99.xml"/><Relationship Id="rId31" Type="http://schemas.openxmlformats.org/officeDocument/2006/relationships/customXml" Target="../ink/ink105.xml"/><Relationship Id="rId4" Type="http://schemas.openxmlformats.org/officeDocument/2006/relationships/image" Target="../media/image107.svg"/><Relationship Id="rId9" Type="http://schemas.openxmlformats.org/officeDocument/2006/relationships/image" Target="../media/image112.png"/><Relationship Id="rId14" Type="http://schemas.openxmlformats.org/officeDocument/2006/relationships/image" Target="../media/image830.png"/><Relationship Id="rId22" Type="http://schemas.openxmlformats.org/officeDocument/2006/relationships/image" Target="../media/image870.png"/><Relationship Id="rId27" Type="http://schemas.openxmlformats.org/officeDocument/2006/relationships/customXml" Target="../ink/ink103.xml"/><Relationship Id="rId30" Type="http://schemas.openxmlformats.org/officeDocument/2006/relationships/image" Target="../media/image910.png"/><Relationship Id="rId35" Type="http://schemas.openxmlformats.org/officeDocument/2006/relationships/customXml" Target="../ink/ink107.xml"/><Relationship Id="rId8" Type="http://schemas.openxmlformats.org/officeDocument/2006/relationships/image" Target="../media/image111.svg"/><Relationship Id="rId3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107.svg"/><Relationship Id="rId9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customXml" Target="../ink/ink110.xml"/><Relationship Id="rId18" Type="http://schemas.openxmlformats.org/officeDocument/2006/relationships/image" Target="../media/image990.png"/><Relationship Id="rId3" Type="http://schemas.openxmlformats.org/officeDocument/2006/relationships/image" Target="../media/image106.png"/><Relationship Id="rId21" Type="http://schemas.openxmlformats.org/officeDocument/2006/relationships/customXml" Target="../ink/ink114.xml"/><Relationship Id="rId7" Type="http://schemas.openxmlformats.org/officeDocument/2006/relationships/image" Target="../media/image110.png"/><Relationship Id="rId12" Type="http://schemas.openxmlformats.org/officeDocument/2006/relationships/image" Target="../media/image960.png"/><Relationship Id="rId17" Type="http://schemas.openxmlformats.org/officeDocument/2006/relationships/customXml" Target="../ink/ink112.xml"/><Relationship Id="rId2" Type="http://schemas.openxmlformats.org/officeDocument/2006/relationships/image" Target="../media/image56.jpg"/><Relationship Id="rId16" Type="http://schemas.openxmlformats.org/officeDocument/2006/relationships/image" Target="../media/image980.png"/><Relationship Id="rId20" Type="http://schemas.openxmlformats.org/officeDocument/2006/relationships/image" Target="../media/image10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svg"/><Relationship Id="rId11" Type="http://schemas.openxmlformats.org/officeDocument/2006/relationships/customXml" Target="../ink/ink109.xml"/><Relationship Id="rId5" Type="http://schemas.openxmlformats.org/officeDocument/2006/relationships/image" Target="../media/image108.png"/><Relationship Id="rId15" Type="http://schemas.openxmlformats.org/officeDocument/2006/relationships/customXml" Target="../ink/ink111.xml"/><Relationship Id="rId10" Type="http://schemas.openxmlformats.org/officeDocument/2006/relationships/image" Target="../media/image113.svg"/><Relationship Id="rId19" Type="http://schemas.openxmlformats.org/officeDocument/2006/relationships/customXml" Target="../ink/ink113.xml"/><Relationship Id="rId4" Type="http://schemas.openxmlformats.org/officeDocument/2006/relationships/image" Target="../media/image107.svg"/><Relationship Id="rId9" Type="http://schemas.openxmlformats.org/officeDocument/2006/relationships/image" Target="../media/image112.png"/><Relationship Id="rId14" Type="http://schemas.openxmlformats.org/officeDocument/2006/relationships/image" Target="../media/image970.png"/><Relationship Id="rId22" Type="http://schemas.openxmlformats.org/officeDocument/2006/relationships/image" Target="../media/image1010.png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1.png"/><Relationship Id="rId21" Type="http://schemas.openxmlformats.org/officeDocument/2006/relationships/customXml" Target="../ink/ink120.xml"/><Relationship Id="rId42" Type="http://schemas.openxmlformats.org/officeDocument/2006/relationships/image" Target="../media/image129.png"/><Relationship Id="rId47" Type="http://schemas.openxmlformats.org/officeDocument/2006/relationships/customXml" Target="../ink/ink133.xml"/><Relationship Id="rId63" Type="http://schemas.openxmlformats.org/officeDocument/2006/relationships/customXml" Target="../ink/ink141.xml"/><Relationship Id="rId68" Type="http://schemas.openxmlformats.org/officeDocument/2006/relationships/image" Target="../media/image142.png"/><Relationship Id="rId84" Type="http://schemas.openxmlformats.org/officeDocument/2006/relationships/image" Target="../media/image150.png"/><Relationship Id="rId89" Type="http://schemas.openxmlformats.org/officeDocument/2006/relationships/customXml" Target="../ink/ink154.xml"/><Relationship Id="rId16" Type="http://schemas.openxmlformats.org/officeDocument/2006/relationships/image" Target="../media/image116.png"/><Relationship Id="rId107" Type="http://schemas.openxmlformats.org/officeDocument/2006/relationships/customXml" Target="../ink/ink163.xml"/><Relationship Id="rId11" Type="http://schemas.openxmlformats.org/officeDocument/2006/relationships/customXml" Target="../ink/ink115.xml"/><Relationship Id="rId32" Type="http://schemas.openxmlformats.org/officeDocument/2006/relationships/image" Target="../media/image124.png"/><Relationship Id="rId37" Type="http://schemas.openxmlformats.org/officeDocument/2006/relationships/customXml" Target="../ink/ink128.xml"/><Relationship Id="rId53" Type="http://schemas.openxmlformats.org/officeDocument/2006/relationships/customXml" Target="../ink/ink136.xml"/><Relationship Id="rId58" Type="http://schemas.openxmlformats.org/officeDocument/2006/relationships/image" Target="../media/image137.png"/><Relationship Id="rId74" Type="http://schemas.openxmlformats.org/officeDocument/2006/relationships/image" Target="../media/image145.png"/><Relationship Id="rId79" Type="http://schemas.openxmlformats.org/officeDocument/2006/relationships/customXml" Target="../ink/ink149.xml"/><Relationship Id="rId102" Type="http://schemas.openxmlformats.org/officeDocument/2006/relationships/image" Target="../media/image159.png"/><Relationship Id="rId5" Type="http://schemas.openxmlformats.org/officeDocument/2006/relationships/image" Target="../media/image108.png"/><Relationship Id="rId90" Type="http://schemas.openxmlformats.org/officeDocument/2006/relationships/image" Target="../media/image153.png"/><Relationship Id="rId95" Type="http://schemas.openxmlformats.org/officeDocument/2006/relationships/customXml" Target="../ink/ink157.xml"/><Relationship Id="rId22" Type="http://schemas.openxmlformats.org/officeDocument/2006/relationships/image" Target="../media/image119.png"/><Relationship Id="rId27" Type="http://schemas.openxmlformats.org/officeDocument/2006/relationships/customXml" Target="../ink/ink123.xml"/><Relationship Id="rId43" Type="http://schemas.openxmlformats.org/officeDocument/2006/relationships/customXml" Target="../ink/ink131.xml"/><Relationship Id="rId48" Type="http://schemas.openxmlformats.org/officeDocument/2006/relationships/image" Target="../media/image132.png"/><Relationship Id="rId64" Type="http://schemas.openxmlformats.org/officeDocument/2006/relationships/image" Target="../media/image140.png"/><Relationship Id="rId69" Type="http://schemas.openxmlformats.org/officeDocument/2006/relationships/customXml" Target="../ink/ink144.xml"/><Relationship Id="rId80" Type="http://schemas.openxmlformats.org/officeDocument/2006/relationships/image" Target="../media/image148.png"/><Relationship Id="rId85" Type="http://schemas.openxmlformats.org/officeDocument/2006/relationships/customXml" Target="../ink/ink152.xml"/><Relationship Id="rId12" Type="http://schemas.openxmlformats.org/officeDocument/2006/relationships/image" Target="../media/image1020.png"/><Relationship Id="rId17" Type="http://schemas.openxmlformats.org/officeDocument/2006/relationships/customXml" Target="../ink/ink118.xml"/><Relationship Id="rId33" Type="http://schemas.openxmlformats.org/officeDocument/2006/relationships/customXml" Target="../ink/ink126.xml"/><Relationship Id="rId38" Type="http://schemas.openxmlformats.org/officeDocument/2006/relationships/image" Target="../media/image127.png"/><Relationship Id="rId59" Type="http://schemas.openxmlformats.org/officeDocument/2006/relationships/customXml" Target="../ink/ink139.xml"/><Relationship Id="rId103" Type="http://schemas.openxmlformats.org/officeDocument/2006/relationships/customXml" Target="../ink/ink161.xml"/><Relationship Id="rId108" Type="http://schemas.openxmlformats.org/officeDocument/2006/relationships/image" Target="../media/image162.png"/><Relationship Id="rId54" Type="http://schemas.openxmlformats.org/officeDocument/2006/relationships/image" Target="../media/image135.png"/><Relationship Id="rId70" Type="http://schemas.openxmlformats.org/officeDocument/2006/relationships/image" Target="../media/image143.png"/><Relationship Id="rId75" Type="http://schemas.openxmlformats.org/officeDocument/2006/relationships/customXml" Target="../ink/ink147.xml"/><Relationship Id="rId91" Type="http://schemas.openxmlformats.org/officeDocument/2006/relationships/customXml" Target="../ink/ink155.xml"/><Relationship Id="rId96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svg"/><Relationship Id="rId15" Type="http://schemas.openxmlformats.org/officeDocument/2006/relationships/customXml" Target="../ink/ink117.xml"/><Relationship Id="rId23" Type="http://schemas.openxmlformats.org/officeDocument/2006/relationships/customXml" Target="../ink/ink121.xml"/><Relationship Id="rId28" Type="http://schemas.openxmlformats.org/officeDocument/2006/relationships/image" Target="../media/image122.png"/><Relationship Id="rId36" Type="http://schemas.openxmlformats.org/officeDocument/2006/relationships/image" Target="../media/image126.png"/><Relationship Id="rId49" Type="http://schemas.openxmlformats.org/officeDocument/2006/relationships/customXml" Target="../ink/ink134.xml"/><Relationship Id="rId57" Type="http://schemas.openxmlformats.org/officeDocument/2006/relationships/customXml" Target="../ink/ink138.xml"/><Relationship Id="rId106" Type="http://schemas.openxmlformats.org/officeDocument/2006/relationships/image" Target="../media/image161.png"/><Relationship Id="rId10" Type="http://schemas.openxmlformats.org/officeDocument/2006/relationships/image" Target="../media/image113.svg"/><Relationship Id="rId31" Type="http://schemas.openxmlformats.org/officeDocument/2006/relationships/customXml" Target="../ink/ink125.xml"/><Relationship Id="rId44" Type="http://schemas.openxmlformats.org/officeDocument/2006/relationships/image" Target="../media/image130.png"/><Relationship Id="rId52" Type="http://schemas.openxmlformats.org/officeDocument/2006/relationships/image" Target="../media/image134.png"/><Relationship Id="rId60" Type="http://schemas.openxmlformats.org/officeDocument/2006/relationships/image" Target="../media/image138.png"/><Relationship Id="rId65" Type="http://schemas.openxmlformats.org/officeDocument/2006/relationships/customXml" Target="../ink/ink142.xml"/><Relationship Id="rId73" Type="http://schemas.openxmlformats.org/officeDocument/2006/relationships/customXml" Target="../ink/ink146.xml"/><Relationship Id="rId78" Type="http://schemas.openxmlformats.org/officeDocument/2006/relationships/image" Target="../media/image147.png"/><Relationship Id="rId81" Type="http://schemas.openxmlformats.org/officeDocument/2006/relationships/customXml" Target="../ink/ink150.xml"/><Relationship Id="rId86" Type="http://schemas.openxmlformats.org/officeDocument/2006/relationships/image" Target="../media/image151.png"/><Relationship Id="rId94" Type="http://schemas.openxmlformats.org/officeDocument/2006/relationships/image" Target="../media/image155.png"/><Relationship Id="rId99" Type="http://schemas.openxmlformats.org/officeDocument/2006/relationships/customXml" Target="../ink/ink159.xml"/><Relationship Id="rId101" Type="http://schemas.openxmlformats.org/officeDocument/2006/relationships/customXml" Target="../ink/ink160.xml"/><Relationship Id="rId4" Type="http://schemas.openxmlformats.org/officeDocument/2006/relationships/image" Target="../media/image107.svg"/><Relationship Id="rId9" Type="http://schemas.openxmlformats.org/officeDocument/2006/relationships/image" Target="../media/image112.png"/><Relationship Id="rId13" Type="http://schemas.openxmlformats.org/officeDocument/2006/relationships/customXml" Target="../ink/ink116.xml"/><Relationship Id="rId18" Type="http://schemas.openxmlformats.org/officeDocument/2006/relationships/image" Target="../media/image117.png"/><Relationship Id="rId39" Type="http://schemas.openxmlformats.org/officeDocument/2006/relationships/customXml" Target="../ink/ink129.xml"/><Relationship Id="rId109" Type="http://schemas.openxmlformats.org/officeDocument/2006/relationships/customXml" Target="../ink/ink164.xml"/><Relationship Id="rId34" Type="http://schemas.openxmlformats.org/officeDocument/2006/relationships/image" Target="../media/image125.png"/><Relationship Id="rId50" Type="http://schemas.openxmlformats.org/officeDocument/2006/relationships/image" Target="../media/image133.png"/><Relationship Id="rId55" Type="http://schemas.openxmlformats.org/officeDocument/2006/relationships/customXml" Target="../ink/ink137.xml"/><Relationship Id="rId76" Type="http://schemas.openxmlformats.org/officeDocument/2006/relationships/image" Target="../media/image146.png"/><Relationship Id="rId97" Type="http://schemas.openxmlformats.org/officeDocument/2006/relationships/customXml" Target="../ink/ink158.xml"/><Relationship Id="rId104" Type="http://schemas.openxmlformats.org/officeDocument/2006/relationships/image" Target="../media/image160.png"/><Relationship Id="rId7" Type="http://schemas.openxmlformats.org/officeDocument/2006/relationships/image" Target="../media/image110.png"/><Relationship Id="rId71" Type="http://schemas.openxmlformats.org/officeDocument/2006/relationships/customXml" Target="../ink/ink145.xml"/><Relationship Id="rId92" Type="http://schemas.openxmlformats.org/officeDocument/2006/relationships/image" Target="../media/image154.png"/><Relationship Id="rId2" Type="http://schemas.openxmlformats.org/officeDocument/2006/relationships/image" Target="../media/image56.jpg"/><Relationship Id="rId29" Type="http://schemas.openxmlformats.org/officeDocument/2006/relationships/customXml" Target="../ink/ink124.xml"/><Relationship Id="rId24" Type="http://schemas.openxmlformats.org/officeDocument/2006/relationships/image" Target="../media/image120.png"/><Relationship Id="rId40" Type="http://schemas.openxmlformats.org/officeDocument/2006/relationships/image" Target="../media/image128.png"/><Relationship Id="rId45" Type="http://schemas.openxmlformats.org/officeDocument/2006/relationships/customXml" Target="../ink/ink132.xml"/><Relationship Id="rId66" Type="http://schemas.openxmlformats.org/officeDocument/2006/relationships/image" Target="../media/image141.png"/><Relationship Id="rId87" Type="http://schemas.openxmlformats.org/officeDocument/2006/relationships/customXml" Target="../ink/ink153.xml"/><Relationship Id="rId110" Type="http://schemas.openxmlformats.org/officeDocument/2006/relationships/image" Target="../media/image163.png"/><Relationship Id="rId61" Type="http://schemas.openxmlformats.org/officeDocument/2006/relationships/customXml" Target="../ink/ink140.xml"/><Relationship Id="rId82" Type="http://schemas.openxmlformats.org/officeDocument/2006/relationships/image" Target="../media/image149.png"/><Relationship Id="rId19" Type="http://schemas.openxmlformats.org/officeDocument/2006/relationships/customXml" Target="../ink/ink119.xml"/><Relationship Id="rId14" Type="http://schemas.openxmlformats.org/officeDocument/2006/relationships/image" Target="../media/image115.png"/><Relationship Id="rId30" Type="http://schemas.openxmlformats.org/officeDocument/2006/relationships/image" Target="../media/image123.png"/><Relationship Id="rId35" Type="http://schemas.openxmlformats.org/officeDocument/2006/relationships/customXml" Target="../ink/ink127.xml"/><Relationship Id="rId56" Type="http://schemas.openxmlformats.org/officeDocument/2006/relationships/image" Target="../media/image136.png"/><Relationship Id="rId77" Type="http://schemas.openxmlformats.org/officeDocument/2006/relationships/customXml" Target="../ink/ink148.xml"/><Relationship Id="rId100" Type="http://schemas.openxmlformats.org/officeDocument/2006/relationships/image" Target="../media/image158.png"/><Relationship Id="rId105" Type="http://schemas.openxmlformats.org/officeDocument/2006/relationships/customXml" Target="../ink/ink162.xml"/><Relationship Id="rId8" Type="http://schemas.openxmlformats.org/officeDocument/2006/relationships/image" Target="../media/image111.svg"/><Relationship Id="rId51" Type="http://schemas.openxmlformats.org/officeDocument/2006/relationships/customXml" Target="../ink/ink135.xml"/><Relationship Id="rId72" Type="http://schemas.openxmlformats.org/officeDocument/2006/relationships/image" Target="../media/image144.png"/><Relationship Id="rId93" Type="http://schemas.openxmlformats.org/officeDocument/2006/relationships/customXml" Target="../ink/ink156.xml"/><Relationship Id="rId98" Type="http://schemas.openxmlformats.org/officeDocument/2006/relationships/image" Target="../media/image157.png"/><Relationship Id="rId3" Type="http://schemas.openxmlformats.org/officeDocument/2006/relationships/image" Target="../media/image106.png"/><Relationship Id="rId25" Type="http://schemas.openxmlformats.org/officeDocument/2006/relationships/customXml" Target="../ink/ink122.xml"/><Relationship Id="rId46" Type="http://schemas.openxmlformats.org/officeDocument/2006/relationships/image" Target="../media/image131.png"/><Relationship Id="rId67" Type="http://schemas.openxmlformats.org/officeDocument/2006/relationships/customXml" Target="../ink/ink143.xml"/><Relationship Id="rId20" Type="http://schemas.openxmlformats.org/officeDocument/2006/relationships/image" Target="../media/image118.png"/><Relationship Id="rId41" Type="http://schemas.openxmlformats.org/officeDocument/2006/relationships/customXml" Target="../ink/ink130.xml"/><Relationship Id="rId62" Type="http://schemas.openxmlformats.org/officeDocument/2006/relationships/image" Target="../media/image139.png"/><Relationship Id="rId83" Type="http://schemas.openxmlformats.org/officeDocument/2006/relationships/customXml" Target="../ink/ink151.xml"/><Relationship Id="rId88" Type="http://schemas.openxmlformats.org/officeDocument/2006/relationships/image" Target="../media/image1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customXml" Target="../ink/ink165.xml"/><Relationship Id="rId7" Type="http://schemas.openxmlformats.org/officeDocument/2006/relationships/customXml" Target="../ink/ink167.xml"/><Relationship Id="rId12" Type="http://schemas.openxmlformats.org/officeDocument/2006/relationships/image" Target="../media/image16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customXml" Target="../ink/ink169.xml"/><Relationship Id="rId5" Type="http://schemas.openxmlformats.org/officeDocument/2006/relationships/customXml" Target="../ink/ink166.xml"/><Relationship Id="rId10" Type="http://schemas.openxmlformats.org/officeDocument/2006/relationships/image" Target="../media/image167.png"/><Relationship Id="rId4" Type="http://schemas.openxmlformats.org/officeDocument/2006/relationships/image" Target="../media/image164.png"/><Relationship Id="rId9" Type="http://schemas.openxmlformats.org/officeDocument/2006/relationships/customXml" Target="../ink/ink16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customXml" Target="../ink/ink170.xml"/><Relationship Id="rId7" Type="http://schemas.openxmlformats.org/officeDocument/2006/relationships/customXml" Target="../ink/ink172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customXml" Target="../ink/ink171.xml"/><Relationship Id="rId10" Type="http://schemas.openxmlformats.org/officeDocument/2006/relationships/image" Target="../media/image172.png"/><Relationship Id="rId4" Type="http://schemas.openxmlformats.org/officeDocument/2006/relationships/image" Target="../media/image169.png"/><Relationship Id="rId9" Type="http://schemas.openxmlformats.org/officeDocument/2006/relationships/customXml" Target="../ink/ink1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78.xml"/><Relationship Id="rId18" Type="http://schemas.openxmlformats.org/officeDocument/2006/relationships/image" Target="../media/image175.png"/><Relationship Id="rId26" Type="http://schemas.openxmlformats.org/officeDocument/2006/relationships/image" Target="../media/image179.png"/><Relationship Id="rId39" Type="http://schemas.openxmlformats.org/officeDocument/2006/relationships/customXml" Target="../ink/ink191.xml"/><Relationship Id="rId21" Type="http://schemas.openxmlformats.org/officeDocument/2006/relationships/customXml" Target="../ink/ink182.xml"/><Relationship Id="rId34" Type="http://schemas.openxmlformats.org/officeDocument/2006/relationships/image" Target="../media/image183.png"/><Relationship Id="rId42" Type="http://schemas.openxmlformats.org/officeDocument/2006/relationships/image" Target="../media/image187.png"/><Relationship Id="rId47" Type="http://schemas.openxmlformats.org/officeDocument/2006/relationships/customXml" Target="../ink/ink195.xml"/><Relationship Id="rId50" Type="http://schemas.openxmlformats.org/officeDocument/2006/relationships/image" Target="../media/image191.png"/><Relationship Id="rId7" Type="http://schemas.openxmlformats.org/officeDocument/2006/relationships/customXml" Target="../ink/ink175.xml"/><Relationship Id="rId2" Type="http://schemas.openxmlformats.org/officeDocument/2006/relationships/image" Target="../media/image8.png"/><Relationship Id="rId16" Type="http://schemas.openxmlformats.org/officeDocument/2006/relationships/image" Target="../media/image1740.png"/><Relationship Id="rId29" Type="http://schemas.openxmlformats.org/officeDocument/2006/relationships/customXml" Target="../ink/ink186.xml"/><Relationship Id="rId11" Type="http://schemas.openxmlformats.org/officeDocument/2006/relationships/customXml" Target="../ink/ink177.xml"/><Relationship Id="rId24" Type="http://schemas.openxmlformats.org/officeDocument/2006/relationships/image" Target="../media/image178.png"/><Relationship Id="rId32" Type="http://schemas.openxmlformats.org/officeDocument/2006/relationships/image" Target="../media/image182.png"/><Relationship Id="rId37" Type="http://schemas.openxmlformats.org/officeDocument/2006/relationships/customXml" Target="../ink/ink190.xml"/><Relationship Id="rId40" Type="http://schemas.openxmlformats.org/officeDocument/2006/relationships/image" Target="../media/image186.png"/><Relationship Id="rId45" Type="http://schemas.openxmlformats.org/officeDocument/2006/relationships/customXml" Target="../ink/ink194.xml"/><Relationship Id="rId5" Type="http://schemas.openxmlformats.org/officeDocument/2006/relationships/customXml" Target="../ink/ink174.xml"/><Relationship Id="rId15" Type="http://schemas.openxmlformats.org/officeDocument/2006/relationships/customXml" Target="../ink/ink179.xml"/><Relationship Id="rId23" Type="http://schemas.openxmlformats.org/officeDocument/2006/relationships/customXml" Target="../ink/ink183.xml"/><Relationship Id="rId28" Type="http://schemas.openxmlformats.org/officeDocument/2006/relationships/image" Target="../media/image180.png"/><Relationship Id="rId36" Type="http://schemas.openxmlformats.org/officeDocument/2006/relationships/image" Target="../media/image184.png"/><Relationship Id="rId49" Type="http://schemas.openxmlformats.org/officeDocument/2006/relationships/customXml" Target="../ink/ink196.xml"/><Relationship Id="rId10" Type="http://schemas.openxmlformats.org/officeDocument/2006/relationships/image" Target="../media/image1710.png"/><Relationship Id="rId19" Type="http://schemas.openxmlformats.org/officeDocument/2006/relationships/customXml" Target="../ink/ink181.xml"/><Relationship Id="rId31" Type="http://schemas.openxmlformats.org/officeDocument/2006/relationships/customXml" Target="../ink/ink187.xml"/><Relationship Id="rId44" Type="http://schemas.openxmlformats.org/officeDocument/2006/relationships/image" Target="../media/image188.png"/><Relationship Id="rId52" Type="http://schemas.openxmlformats.org/officeDocument/2006/relationships/image" Target="../media/image192.png"/><Relationship Id="rId4" Type="http://schemas.openxmlformats.org/officeDocument/2006/relationships/image" Target="../media/image177.png"/><Relationship Id="rId9" Type="http://schemas.openxmlformats.org/officeDocument/2006/relationships/customXml" Target="../ink/ink176.xml"/><Relationship Id="rId14" Type="http://schemas.openxmlformats.org/officeDocument/2006/relationships/image" Target="../media/image1730.png"/><Relationship Id="rId22" Type="http://schemas.openxmlformats.org/officeDocument/2006/relationships/image" Target="../media/image1770.png"/><Relationship Id="rId27" Type="http://schemas.openxmlformats.org/officeDocument/2006/relationships/customXml" Target="../ink/ink185.xml"/><Relationship Id="rId30" Type="http://schemas.openxmlformats.org/officeDocument/2006/relationships/image" Target="../media/image181.png"/><Relationship Id="rId35" Type="http://schemas.openxmlformats.org/officeDocument/2006/relationships/customXml" Target="../ink/ink189.xml"/><Relationship Id="rId43" Type="http://schemas.openxmlformats.org/officeDocument/2006/relationships/customXml" Target="../ink/ink193.xml"/><Relationship Id="rId48" Type="http://schemas.openxmlformats.org/officeDocument/2006/relationships/image" Target="../media/image190.png"/><Relationship Id="rId8" Type="http://schemas.openxmlformats.org/officeDocument/2006/relationships/image" Target="../media/image1700.png"/><Relationship Id="rId51" Type="http://schemas.openxmlformats.org/officeDocument/2006/relationships/customXml" Target="../ink/ink197.xml"/><Relationship Id="rId3" Type="http://schemas.openxmlformats.org/officeDocument/2006/relationships/image" Target="../media/image176.jpg"/><Relationship Id="rId12" Type="http://schemas.openxmlformats.org/officeDocument/2006/relationships/image" Target="../media/image1720.png"/><Relationship Id="rId17" Type="http://schemas.openxmlformats.org/officeDocument/2006/relationships/customXml" Target="../ink/ink180.xml"/><Relationship Id="rId25" Type="http://schemas.openxmlformats.org/officeDocument/2006/relationships/customXml" Target="../ink/ink184.xml"/><Relationship Id="rId33" Type="http://schemas.openxmlformats.org/officeDocument/2006/relationships/customXml" Target="../ink/ink188.xml"/><Relationship Id="rId38" Type="http://schemas.openxmlformats.org/officeDocument/2006/relationships/image" Target="../media/image185.png"/><Relationship Id="rId46" Type="http://schemas.openxmlformats.org/officeDocument/2006/relationships/image" Target="../media/image189.png"/><Relationship Id="rId20" Type="http://schemas.openxmlformats.org/officeDocument/2006/relationships/image" Target="../media/image176.png"/><Relationship Id="rId41" Type="http://schemas.openxmlformats.org/officeDocument/2006/relationships/customXml" Target="../ink/ink1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0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8.png"/><Relationship Id="rId18" Type="http://schemas.openxmlformats.org/officeDocument/2006/relationships/customXml" Target="../ink/ink205.xml"/><Relationship Id="rId26" Type="http://schemas.openxmlformats.org/officeDocument/2006/relationships/customXml" Target="../ink/ink209.xml"/><Relationship Id="rId39" Type="http://schemas.openxmlformats.org/officeDocument/2006/relationships/image" Target="../media/image211.png"/><Relationship Id="rId21" Type="http://schemas.openxmlformats.org/officeDocument/2006/relationships/image" Target="../media/image202.png"/><Relationship Id="rId34" Type="http://schemas.openxmlformats.org/officeDocument/2006/relationships/customXml" Target="../ink/ink213.xml"/><Relationship Id="rId42" Type="http://schemas.openxmlformats.org/officeDocument/2006/relationships/customXml" Target="../ink/ink217.xml"/><Relationship Id="rId47" Type="http://schemas.openxmlformats.org/officeDocument/2006/relationships/image" Target="../media/image215.png"/><Relationship Id="rId50" Type="http://schemas.openxmlformats.org/officeDocument/2006/relationships/customXml" Target="../ink/ink221.xml"/><Relationship Id="rId55" Type="http://schemas.openxmlformats.org/officeDocument/2006/relationships/image" Target="../media/image219.png"/><Relationship Id="rId63" Type="http://schemas.openxmlformats.org/officeDocument/2006/relationships/image" Target="../media/image223.png"/><Relationship Id="rId7" Type="http://schemas.openxmlformats.org/officeDocument/2006/relationships/image" Target="../media/image195.png"/><Relationship Id="rId2" Type="http://schemas.openxmlformats.org/officeDocument/2006/relationships/image" Target="../media/image178.jpeg"/><Relationship Id="rId16" Type="http://schemas.openxmlformats.org/officeDocument/2006/relationships/customXml" Target="../ink/ink204.xml"/><Relationship Id="rId29" Type="http://schemas.openxmlformats.org/officeDocument/2006/relationships/image" Target="../media/image206.png"/><Relationship Id="rId11" Type="http://schemas.openxmlformats.org/officeDocument/2006/relationships/image" Target="../media/image197.png"/><Relationship Id="rId24" Type="http://schemas.openxmlformats.org/officeDocument/2006/relationships/customXml" Target="../ink/ink208.xml"/><Relationship Id="rId32" Type="http://schemas.openxmlformats.org/officeDocument/2006/relationships/customXml" Target="../ink/ink212.xml"/><Relationship Id="rId37" Type="http://schemas.openxmlformats.org/officeDocument/2006/relationships/image" Target="../media/image210.png"/><Relationship Id="rId40" Type="http://schemas.openxmlformats.org/officeDocument/2006/relationships/customXml" Target="../ink/ink216.xml"/><Relationship Id="rId45" Type="http://schemas.openxmlformats.org/officeDocument/2006/relationships/image" Target="../media/image214.png"/><Relationship Id="rId53" Type="http://schemas.openxmlformats.org/officeDocument/2006/relationships/image" Target="../media/image218.png"/><Relationship Id="rId58" Type="http://schemas.openxmlformats.org/officeDocument/2006/relationships/customXml" Target="../ink/ink225.xml"/><Relationship Id="rId5" Type="http://schemas.openxmlformats.org/officeDocument/2006/relationships/image" Target="../media/image194.png"/><Relationship Id="rId61" Type="http://schemas.openxmlformats.org/officeDocument/2006/relationships/image" Target="../media/image222.png"/><Relationship Id="rId19" Type="http://schemas.openxmlformats.org/officeDocument/2006/relationships/image" Target="../media/image201.png"/><Relationship Id="rId14" Type="http://schemas.openxmlformats.org/officeDocument/2006/relationships/customXml" Target="../ink/ink203.xml"/><Relationship Id="rId22" Type="http://schemas.openxmlformats.org/officeDocument/2006/relationships/customXml" Target="../ink/ink207.xml"/><Relationship Id="rId27" Type="http://schemas.openxmlformats.org/officeDocument/2006/relationships/image" Target="../media/image205.png"/><Relationship Id="rId30" Type="http://schemas.openxmlformats.org/officeDocument/2006/relationships/customXml" Target="../ink/ink211.xml"/><Relationship Id="rId35" Type="http://schemas.openxmlformats.org/officeDocument/2006/relationships/image" Target="../media/image209.png"/><Relationship Id="rId43" Type="http://schemas.openxmlformats.org/officeDocument/2006/relationships/image" Target="../media/image213.png"/><Relationship Id="rId48" Type="http://schemas.openxmlformats.org/officeDocument/2006/relationships/customXml" Target="../ink/ink220.xml"/><Relationship Id="rId56" Type="http://schemas.openxmlformats.org/officeDocument/2006/relationships/customXml" Target="../ink/ink224.xml"/><Relationship Id="rId8" Type="http://schemas.openxmlformats.org/officeDocument/2006/relationships/customXml" Target="../ink/ink200.xml"/><Relationship Id="rId51" Type="http://schemas.openxmlformats.org/officeDocument/2006/relationships/image" Target="../media/image217.png"/><Relationship Id="rId3" Type="http://schemas.openxmlformats.org/officeDocument/2006/relationships/image" Target="../media/image177.png"/><Relationship Id="rId12" Type="http://schemas.openxmlformats.org/officeDocument/2006/relationships/customXml" Target="../ink/ink202.xml"/><Relationship Id="rId17" Type="http://schemas.openxmlformats.org/officeDocument/2006/relationships/image" Target="../media/image200.png"/><Relationship Id="rId25" Type="http://schemas.openxmlformats.org/officeDocument/2006/relationships/image" Target="../media/image204.png"/><Relationship Id="rId33" Type="http://schemas.openxmlformats.org/officeDocument/2006/relationships/image" Target="../media/image208.png"/><Relationship Id="rId38" Type="http://schemas.openxmlformats.org/officeDocument/2006/relationships/customXml" Target="../ink/ink215.xml"/><Relationship Id="rId46" Type="http://schemas.openxmlformats.org/officeDocument/2006/relationships/customXml" Target="../ink/ink219.xml"/><Relationship Id="rId59" Type="http://schemas.openxmlformats.org/officeDocument/2006/relationships/image" Target="../media/image221.png"/><Relationship Id="rId20" Type="http://schemas.openxmlformats.org/officeDocument/2006/relationships/customXml" Target="../ink/ink206.xml"/><Relationship Id="rId41" Type="http://schemas.openxmlformats.org/officeDocument/2006/relationships/image" Target="../media/image212.png"/><Relationship Id="rId54" Type="http://schemas.openxmlformats.org/officeDocument/2006/relationships/customXml" Target="../ink/ink223.xml"/><Relationship Id="rId62" Type="http://schemas.openxmlformats.org/officeDocument/2006/relationships/customXml" Target="../ink/ink22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99.xml"/><Relationship Id="rId15" Type="http://schemas.openxmlformats.org/officeDocument/2006/relationships/image" Target="../media/image199.png"/><Relationship Id="rId23" Type="http://schemas.openxmlformats.org/officeDocument/2006/relationships/image" Target="../media/image203.png"/><Relationship Id="rId28" Type="http://schemas.openxmlformats.org/officeDocument/2006/relationships/customXml" Target="../ink/ink210.xml"/><Relationship Id="rId36" Type="http://schemas.openxmlformats.org/officeDocument/2006/relationships/customXml" Target="../ink/ink214.xml"/><Relationship Id="rId49" Type="http://schemas.openxmlformats.org/officeDocument/2006/relationships/image" Target="../media/image216.png"/><Relationship Id="rId57" Type="http://schemas.openxmlformats.org/officeDocument/2006/relationships/image" Target="../media/image220.png"/><Relationship Id="rId10" Type="http://schemas.openxmlformats.org/officeDocument/2006/relationships/customXml" Target="../ink/ink201.xml"/><Relationship Id="rId31" Type="http://schemas.openxmlformats.org/officeDocument/2006/relationships/image" Target="../media/image207.png"/><Relationship Id="rId44" Type="http://schemas.openxmlformats.org/officeDocument/2006/relationships/customXml" Target="../ink/ink218.xml"/><Relationship Id="rId52" Type="http://schemas.openxmlformats.org/officeDocument/2006/relationships/customXml" Target="../ink/ink222.xml"/><Relationship Id="rId60" Type="http://schemas.openxmlformats.org/officeDocument/2006/relationships/customXml" Target="../ink/ink226.xml"/><Relationship Id="rId4" Type="http://schemas.openxmlformats.org/officeDocument/2006/relationships/customXml" Target="../ink/ink198.xml"/><Relationship Id="rId9" Type="http://schemas.openxmlformats.org/officeDocument/2006/relationships/image" Target="../media/image196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8.png"/><Relationship Id="rId18" Type="http://schemas.openxmlformats.org/officeDocument/2006/relationships/customXml" Target="../ink/ink235.xml"/><Relationship Id="rId26" Type="http://schemas.openxmlformats.org/officeDocument/2006/relationships/customXml" Target="../ink/ink239.xml"/><Relationship Id="rId39" Type="http://schemas.openxmlformats.org/officeDocument/2006/relationships/image" Target="../media/image211.png"/><Relationship Id="rId21" Type="http://schemas.openxmlformats.org/officeDocument/2006/relationships/image" Target="../media/image202.png"/><Relationship Id="rId34" Type="http://schemas.openxmlformats.org/officeDocument/2006/relationships/customXml" Target="../ink/ink243.xml"/><Relationship Id="rId42" Type="http://schemas.openxmlformats.org/officeDocument/2006/relationships/customXml" Target="../ink/ink247.xml"/><Relationship Id="rId47" Type="http://schemas.openxmlformats.org/officeDocument/2006/relationships/image" Target="../media/image215.png"/><Relationship Id="rId50" Type="http://schemas.openxmlformats.org/officeDocument/2006/relationships/customXml" Target="../ink/ink251.xml"/><Relationship Id="rId55" Type="http://schemas.openxmlformats.org/officeDocument/2006/relationships/image" Target="../media/image225.png"/><Relationship Id="rId63" Type="http://schemas.openxmlformats.org/officeDocument/2006/relationships/image" Target="../media/image229.png"/><Relationship Id="rId7" Type="http://schemas.openxmlformats.org/officeDocument/2006/relationships/image" Target="../media/image195.png"/><Relationship Id="rId2" Type="http://schemas.openxmlformats.org/officeDocument/2006/relationships/image" Target="../media/image178.jpeg"/><Relationship Id="rId16" Type="http://schemas.openxmlformats.org/officeDocument/2006/relationships/customXml" Target="../ink/ink234.xml"/><Relationship Id="rId29" Type="http://schemas.openxmlformats.org/officeDocument/2006/relationships/image" Target="../media/image206.png"/><Relationship Id="rId11" Type="http://schemas.openxmlformats.org/officeDocument/2006/relationships/image" Target="../media/image197.png"/><Relationship Id="rId24" Type="http://schemas.openxmlformats.org/officeDocument/2006/relationships/customXml" Target="../ink/ink238.xml"/><Relationship Id="rId32" Type="http://schemas.openxmlformats.org/officeDocument/2006/relationships/customXml" Target="../ink/ink242.xml"/><Relationship Id="rId37" Type="http://schemas.openxmlformats.org/officeDocument/2006/relationships/image" Target="../media/image210.png"/><Relationship Id="rId40" Type="http://schemas.openxmlformats.org/officeDocument/2006/relationships/customXml" Target="../ink/ink246.xml"/><Relationship Id="rId45" Type="http://schemas.openxmlformats.org/officeDocument/2006/relationships/image" Target="../media/image214.png"/><Relationship Id="rId53" Type="http://schemas.openxmlformats.org/officeDocument/2006/relationships/image" Target="../media/image224.png"/><Relationship Id="rId58" Type="http://schemas.openxmlformats.org/officeDocument/2006/relationships/customXml" Target="../ink/ink255.xml"/><Relationship Id="rId5" Type="http://schemas.openxmlformats.org/officeDocument/2006/relationships/image" Target="../media/image194.png"/><Relationship Id="rId61" Type="http://schemas.openxmlformats.org/officeDocument/2006/relationships/image" Target="../media/image228.png"/><Relationship Id="rId19" Type="http://schemas.openxmlformats.org/officeDocument/2006/relationships/image" Target="../media/image201.png"/><Relationship Id="rId14" Type="http://schemas.openxmlformats.org/officeDocument/2006/relationships/customXml" Target="../ink/ink233.xml"/><Relationship Id="rId22" Type="http://schemas.openxmlformats.org/officeDocument/2006/relationships/customXml" Target="../ink/ink237.xml"/><Relationship Id="rId27" Type="http://schemas.openxmlformats.org/officeDocument/2006/relationships/image" Target="../media/image205.png"/><Relationship Id="rId30" Type="http://schemas.openxmlformats.org/officeDocument/2006/relationships/customXml" Target="../ink/ink241.xml"/><Relationship Id="rId35" Type="http://schemas.openxmlformats.org/officeDocument/2006/relationships/image" Target="../media/image209.png"/><Relationship Id="rId43" Type="http://schemas.openxmlformats.org/officeDocument/2006/relationships/image" Target="../media/image213.png"/><Relationship Id="rId48" Type="http://schemas.openxmlformats.org/officeDocument/2006/relationships/customXml" Target="../ink/ink250.xml"/><Relationship Id="rId56" Type="http://schemas.openxmlformats.org/officeDocument/2006/relationships/customXml" Target="../ink/ink254.xml"/><Relationship Id="rId8" Type="http://schemas.openxmlformats.org/officeDocument/2006/relationships/customXml" Target="../ink/ink230.xml"/><Relationship Id="rId51" Type="http://schemas.openxmlformats.org/officeDocument/2006/relationships/image" Target="../media/image217.png"/><Relationship Id="rId3" Type="http://schemas.openxmlformats.org/officeDocument/2006/relationships/image" Target="../media/image177.png"/><Relationship Id="rId12" Type="http://schemas.openxmlformats.org/officeDocument/2006/relationships/customXml" Target="../ink/ink232.xml"/><Relationship Id="rId17" Type="http://schemas.openxmlformats.org/officeDocument/2006/relationships/image" Target="../media/image200.png"/><Relationship Id="rId25" Type="http://schemas.openxmlformats.org/officeDocument/2006/relationships/image" Target="../media/image204.png"/><Relationship Id="rId33" Type="http://schemas.openxmlformats.org/officeDocument/2006/relationships/image" Target="../media/image208.png"/><Relationship Id="rId38" Type="http://schemas.openxmlformats.org/officeDocument/2006/relationships/customXml" Target="../ink/ink245.xml"/><Relationship Id="rId46" Type="http://schemas.openxmlformats.org/officeDocument/2006/relationships/customXml" Target="../ink/ink249.xml"/><Relationship Id="rId59" Type="http://schemas.openxmlformats.org/officeDocument/2006/relationships/image" Target="../media/image227.png"/><Relationship Id="rId20" Type="http://schemas.openxmlformats.org/officeDocument/2006/relationships/customXml" Target="../ink/ink236.xml"/><Relationship Id="rId41" Type="http://schemas.openxmlformats.org/officeDocument/2006/relationships/image" Target="../media/image212.png"/><Relationship Id="rId54" Type="http://schemas.openxmlformats.org/officeDocument/2006/relationships/customXml" Target="../ink/ink253.xml"/><Relationship Id="rId62" Type="http://schemas.openxmlformats.org/officeDocument/2006/relationships/customXml" Target="../ink/ink25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29.xml"/><Relationship Id="rId15" Type="http://schemas.openxmlformats.org/officeDocument/2006/relationships/image" Target="../media/image199.png"/><Relationship Id="rId23" Type="http://schemas.openxmlformats.org/officeDocument/2006/relationships/image" Target="../media/image203.png"/><Relationship Id="rId28" Type="http://schemas.openxmlformats.org/officeDocument/2006/relationships/customXml" Target="../ink/ink240.xml"/><Relationship Id="rId36" Type="http://schemas.openxmlformats.org/officeDocument/2006/relationships/customXml" Target="../ink/ink244.xml"/><Relationship Id="rId49" Type="http://schemas.openxmlformats.org/officeDocument/2006/relationships/image" Target="../media/image216.png"/><Relationship Id="rId57" Type="http://schemas.openxmlformats.org/officeDocument/2006/relationships/image" Target="../media/image226.png"/><Relationship Id="rId10" Type="http://schemas.openxmlformats.org/officeDocument/2006/relationships/customXml" Target="../ink/ink231.xml"/><Relationship Id="rId31" Type="http://schemas.openxmlformats.org/officeDocument/2006/relationships/image" Target="../media/image207.png"/><Relationship Id="rId44" Type="http://schemas.openxmlformats.org/officeDocument/2006/relationships/customXml" Target="../ink/ink248.xml"/><Relationship Id="rId52" Type="http://schemas.openxmlformats.org/officeDocument/2006/relationships/customXml" Target="../ink/ink252.xml"/><Relationship Id="rId60" Type="http://schemas.openxmlformats.org/officeDocument/2006/relationships/customXml" Target="../ink/ink256.xml"/><Relationship Id="rId4" Type="http://schemas.openxmlformats.org/officeDocument/2006/relationships/customXml" Target="../ink/ink228.xml"/><Relationship Id="rId9" Type="http://schemas.openxmlformats.org/officeDocument/2006/relationships/image" Target="../media/image196.png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69.xml"/><Relationship Id="rId21" Type="http://schemas.openxmlformats.org/officeDocument/2006/relationships/image" Target="../media/image202.png"/><Relationship Id="rId34" Type="http://schemas.openxmlformats.org/officeDocument/2006/relationships/customXml" Target="../ink/ink273.xml"/><Relationship Id="rId42" Type="http://schemas.openxmlformats.org/officeDocument/2006/relationships/customXml" Target="../ink/ink277.xml"/><Relationship Id="rId47" Type="http://schemas.openxmlformats.org/officeDocument/2006/relationships/image" Target="../media/image215.png"/><Relationship Id="rId50" Type="http://schemas.openxmlformats.org/officeDocument/2006/relationships/customXml" Target="../ink/ink281.xml"/><Relationship Id="rId55" Type="http://schemas.openxmlformats.org/officeDocument/2006/relationships/image" Target="../media/image225.png"/><Relationship Id="rId63" Type="http://schemas.openxmlformats.org/officeDocument/2006/relationships/image" Target="../media/image232.png"/><Relationship Id="rId7" Type="http://schemas.openxmlformats.org/officeDocument/2006/relationships/image" Target="../media/image195.png"/><Relationship Id="rId2" Type="http://schemas.openxmlformats.org/officeDocument/2006/relationships/image" Target="../media/image178.jpeg"/><Relationship Id="rId16" Type="http://schemas.openxmlformats.org/officeDocument/2006/relationships/customXml" Target="../ink/ink264.xml"/><Relationship Id="rId29" Type="http://schemas.openxmlformats.org/officeDocument/2006/relationships/image" Target="../media/image206.png"/><Relationship Id="rId11" Type="http://schemas.openxmlformats.org/officeDocument/2006/relationships/image" Target="../media/image197.png"/><Relationship Id="rId24" Type="http://schemas.openxmlformats.org/officeDocument/2006/relationships/customXml" Target="../ink/ink268.xml"/><Relationship Id="rId32" Type="http://schemas.openxmlformats.org/officeDocument/2006/relationships/customXml" Target="../ink/ink272.xml"/><Relationship Id="rId37" Type="http://schemas.openxmlformats.org/officeDocument/2006/relationships/image" Target="../media/image210.png"/><Relationship Id="rId40" Type="http://schemas.openxmlformats.org/officeDocument/2006/relationships/customXml" Target="../ink/ink276.xml"/><Relationship Id="rId45" Type="http://schemas.openxmlformats.org/officeDocument/2006/relationships/image" Target="../media/image214.png"/><Relationship Id="rId53" Type="http://schemas.openxmlformats.org/officeDocument/2006/relationships/image" Target="../media/image224.png"/><Relationship Id="rId58" Type="http://schemas.openxmlformats.org/officeDocument/2006/relationships/customXml" Target="../ink/ink285.xml"/><Relationship Id="rId5" Type="http://schemas.openxmlformats.org/officeDocument/2006/relationships/image" Target="../media/image194.png"/><Relationship Id="rId61" Type="http://schemas.openxmlformats.org/officeDocument/2006/relationships/image" Target="../media/image231.png"/><Relationship Id="rId19" Type="http://schemas.openxmlformats.org/officeDocument/2006/relationships/image" Target="../media/image201.png"/><Relationship Id="rId14" Type="http://schemas.openxmlformats.org/officeDocument/2006/relationships/customXml" Target="../ink/ink263.xml"/><Relationship Id="rId22" Type="http://schemas.openxmlformats.org/officeDocument/2006/relationships/customXml" Target="../ink/ink267.xml"/><Relationship Id="rId27" Type="http://schemas.openxmlformats.org/officeDocument/2006/relationships/image" Target="../media/image205.png"/><Relationship Id="rId30" Type="http://schemas.openxmlformats.org/officeDocument/2006/relationships/customXml" Target="../ink/ink271.xml"/><Relationship Id="rId35" Type="http://schemas.openxmlformats.org/officeDocument/2006/relationships/image" Target="../media/image209.png"/><Relationship Id="rId43" Type="http://schemas.openxmlformats.org/officeDocument/2006/relationships/image" Target="../media/image213.png"/><Relationship Id="rId48" Type="http://schemas.openxmlformats.org/officeDocument/2006/relationships/customXml" Target="../ink/ink280.xml"/><Relationship Id="rId56" Type="http://schemas.openxmlformats.org/officeDocument/2006/relationships/customXml" Target="../ink/ink284.xml"/><Relationship Id="rId64" Type="http://schemas.openxmlformats.org/officeDocument/2006/relationships/customXml" Target="../ink/ink288.xml"/><Relationship Id="rId8" Type="http://schemas.openxmlformats.org/officeDocument/2006/relationships/customXml" Target="../ink/ink260.xml"/><Relationship Id="rId51" Type="http://schemas.openxmlformats.org/officeDocument/2006/relationships/image" Target="../media/image217.png"/><Relationship Id="rId3" Type="http://schemas.openxmlformats.org/officeDocument/2006/relationships/image" Target="../media/image177.png"/><Relationship Id="rId12" Type="http://schemas.openxmlformats.org/officeDocument/2006/relationships/customXml" Target="../ink/ink262.xml"/><Relationship Id="rId17" Type="http://schemas.openxmlformats.org/officeDocument/2006/relationships/image" Target="../media/image200.png"/><Relationship Id="rId25" Type="http://schemas.openxmlformats.org/officeDocument/2006/relationships/image" Target="../media/image204.png"/><Relationship Id="rId33" Type="http://schemas.openxmlformats.org/officeDocument/2006/relationships/image" Target="../media/image208.png"/><Relationship Id="rId38" Type="http://schemas.openxmlformats.org/officeDocument/2006/relationships/customXml" Target="../ink/ink275.xml"/><Relationship Id="rId46" Type="http://schemas.openxmlformats.org/officeDocument/2006/relationships/customXml" Target="../ink/ink279.xml"/><Relationship Id="rId59" Type="http://schemas.openxmlformats.org/officeDocument/2006/relationships/image" Target="../media/image230.png"/><Relationship Id="rId20" Type="http://schemas.openxmlformats.org/officeDocument/2006/relationships/customXml" Target="../ink/ink266.xml"/><Relationship Id="rId41" Type="http://schemas.openxmlformats.org/officeDocument/2006/relationships/image" Target="../media/image212.png"/><Relationship Id="rId54" Type="http://schemas.openxmlformats.org/officeDocument/2006/relationships/customXml" Target="../ink/ink283.xml"/><Relationship Id="rId62" Type="http://schemas.openxmlformats.org/officeDocument/2006/relationships/customXml" Target="../ink/ink28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59.xml"/><Relationship Id="rId15" Type="http://schemas.openxmlformats.org/officeDocument/2006/relationships/image" Target="../media/image199.png"/><Relationship Id="rId23" Type="http://schemas.openxmlformats.org/officeDocument/2006/relationships/image" Target="../media/image203.png"/><Relationship Id="rId28" Type="http://schemas.openxmlformats.org/officeDocument/2006/relationships/customXml" Target="../ink/ink270.xml"/><Relationship Id="rId36" Type="http://schemas.openxmlformats.org/officeDocument/2006/relationships/customXml" Target="../ink/ink274.xml"/><Relationship Id="rId49" Type="http://schemas.openxmlformats.org/officeDocument/2006/relationships/image" Target="../media/image216.png"/><Relationship Id="rId57" Type="http://schemas.openxmlformats.org/officeDocument/2006/relationships/image" Target="../media/image226.png"/><Relationship Id="rId10" Type="http://schemas.openxmlformats.org/officeDocument/2006/relationships/customXml" Target="../ink/ink261.xml"/><Relationship Id="rId31" Type="http://schemas.openxmlformats.org/officeDocument/2006/relationships/image" Target="../media/image207.png"/><Relationship Id="rId44" Type="http://schemas.openxmlformats.org/officeDocument/2006/relationships/customXml" Target="../ink/ink278.xml"/><Relationship Id="rId52" Type="http://schemas.openxmlformats.org/officeDocument/2006/relationships/customXml" Target="../ink/ink282.xml"/><Relationship Id="rId60" Type="http://schemas.openxmlformats.org/officeDocument/2006/relationships/customXml" Target="../ink/ink286.xml"/><Relationship Id="rId65" Type="http://schemas.openxmlformats.org/officeDocument/2006/relationships/image" Target="../media/image233.png"/><Relationship Id="rId4" Type="http://schemas.openxmlformats.org/officeDocument/2006/relationships/customXml" Target="../ink/ink258.xml"/><Relationship Id="rId9" Type="http://schemas.openxmlformats.org/officeDocument/2006/relationships/image" Target="../media/image196.png"/><Relationship Id="rId13" Type="http://schemas.openxmlformats.org/officeDocument/2006/relationships/image" Target="../media/image198.png"/><Relationship Id="rId18" Type="http://schemas.openxmlformats.org/officeDocument/2006/relationships/customXml" Target="../ink/ink265.xml"/><Relationship Id="rId39" Type="http://schemas.openxmlformats.org/officeDocument/2006/relationships/image" Target="../media/image2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9651FA3-B4A1-4E98-9B71-4CF820877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D163A7-C233-2AC5-5647-5C1F78A66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753626"/>
            <a:ext cx="5334930" cy="3004145"/>
          </a:xfrm>
        </p:spPr>
        <p:txBody>
          <a:bodyPr>
            <a:normAutofit/>
          </a:bodyPr>
          <a:lstStyle/>
          <a:p>
            <a:r>
              <a:rPr lang="en-US"/>
              <a:t>Welcome to Sonya Kovalevsky Day!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1671E3-022D-4B25-B44C-EA5EAC3A1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5" y="3849845"/>
            <a:ext cx="5334931" cy="2189214"/>
          </a:xfrm>
        </p:spPr>
        <p:txBody>
          <a:bodyPr>
            <a:normAutofit/>
          </a:bodyPr>
          <a:lstStyle/>
          <a:p>
            <a:r>
              <a:rPr lang="en-US" dirty="0"/>
              <a:t>@ Washington University in St. Louis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3994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Circular jigsaw puzzle">
            <a:extLst>
              <a:ext uri="{FF2B5EF4-FFF2-40B4-BE49-F238E27FC236}">
                <a16:creationId xmlns:a16="http://schemas.microsoft.com/office/drawing/2014/main" id="{F273FFD1-4FC9-2970-DA11-FCAF5B597F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249" b="-1"/>
          <a:stretch/>
        </p:blipFill>
        <p:spPr>
          <a:xfrm>
            <a:off x="6595884" y="57974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FA1098-207B-A21E-4BEC-D4B5A9C8B94F}"/>
              </a:ext>
            </a:extLst>
          </p:cNvPr>
          <p:cNvSpPr txBox="1"/>
          <p:nvPr/>
        </p:nvSpPr>
        <p:spPr>
          <a:xfrm>
            <a:off x="643465" y="5388398"/>
            <a:ext cx="6029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Speaker: Lara Pudwell, Valparaiso University</a:t>
            </a:r>
          </a:p>
        </p:txBody>
      </p:sp>
    </p:spTree>
    <p:extLst>
      <p:ext uri="{BB962C8B-B14F-4D97-AF65-F5344CB8AC3E}">
        <p14:creationId xmlns:p14="http://schemas.microsoft.com/office/powerpoint/2010/main" val="114342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B3FD8-F29A-C187-4D52-CF81D3DDA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0" y="365125"/>
            <a:ext cx="10515600" cy="1325563"/>
          </a:xfrm>
        </p:spPr>
        <p:txBody>
          <a:bodyPr/>
          <a:lstStyle/>
          <a:p>
            <a:r>
              <a:rPr lang="en-US" dirty="0"/>
              <a:t>My path since high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DCF4C3-ABC6-AACB-A670-0F3D3C84B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30" y="4105349"/>
            <a:ext cx="4686954" cy="2038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624B3D-E120-FA08-D401-7E8FC007A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30" y="1690688"/>
            <a:ext cx="3946974" cy="1767879"/>
          </a:xfrm>
          <a:prstGeom prst="rect">
            <a:avLst/>
          </a:prstGeom>
        </p:spPr>
      </p:pic>
      <p:pic>
        <p:nvPicPr>
          <p:cNvPr id="11" name="Picture 10" descr="A group of people in blue shirts&#10;&#10;AI-generated content may be incorrect.">
            <a:extLst>
              <a:ext uri="{FF2B5EF4-FFF2-40B4-BE49-F238E27FC236}">
                <a16:creationId xmlns:a16="http://schemas.microsoft.com/office/drawing/2014/main" id="{2307FC10-7928-17BB-2ECE-0BFF11CED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02" y="4586180"/>
            <a:ext cx="6571898" cy="26041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C75886-CC04-CD64-DF17-A9028AEDA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882" y="3693088"/>
            <a:ext cx="4544059" cy="1562318"/>
          </a:xfrm>
          <a:prstGeom prst="rect">
            <a:avLst/>
          </a:prstGeom>
        </p:spPr>
      </p:pic>
      <p:pic>
        <p:nvPicPr>
          <p:cNvPr id="17" name="Content Placeholder 16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BA37B665-36B3-C0BC-0D10-8BC1CAABF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97" y="-12426"/>
            <a:ext cx="3471358" cy="2838183"/>
          </a:xfrm>
        </p:spPr>
      </p:pic>
      <p:pic>
        <p:nvPicPr>
          <p:cNvPr id="19" name="Picture 18" descr="A group of people holding a large white sign&#10;&#10;AI-generated content may be incorrect.">
            <a:extLst>
              <a:ext uri="{FF2B5EF4-FFF2-40B4-BE49-F238E27FC236}">
                <a16:creationId xmlns:a16="http://schemas.microsoft.com/office/drawing/2014/main" id="{2A0A1741-6120-16DB-C9D6-43C8662F4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38" y="1403687"/>
            <a:ext cx="3946974" cy="29586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6C8598-401E-F40C-F1B5-D91F9C299ACE}"/>
              </a:ext>
            </a:extLst>
          </p:cNvPr>
          <p:cNvSpPr txBox="1"/>
          <p:nvPr/>
        </p:nvSpPr>
        <p:spPr>
          <a:xfrm flipH="1">
            <a:off x="1504335" y="3429000"/>
            <a:ext cx="1868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(college)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E28589-25F5-7B7A-A990-FB30715E7AD2}"/>
              </a:ext>
            </a:extLst>
          </p:cNvPr>
          <p:cNvSpPr txBox="1"/>
          <p:nvPr/>
        </p:nvSpPr>
        <p:spPr>
          <a:xfrm>
            <a:off x="1504335" y="6081669"/>
            <a:ext cx="211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(graduate school)</a:t>
            </a:r>
          </a:p>
        </p:txBody>
      </p:sp>
    </p:spTree>
    <p:extLst>
      <p:ext uri="{BB962C8B-B14F-4D97-AF65-F5344CB8AC3E}">
        <p14:creationId xmlns:p14="http://schemas.microsoft.com/office/powerpoint/2010/main" val="59932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8127-C658-194D-B6CA-C67904FAD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puzzling card trick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CB90D-F6A3-6F36-E193-158987AF0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465439" cy="996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5 volunteers?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0F3A3-F660-E69E-8F94-4D47746A2B4C}"/>
              </a:ext>
            </a:extLst>
          </p:cNvPr>
          <p:cNvSpPr txBox="1"/>
          <p:nvPr/>
        </p:nvSpPr>
        <p:spPr>
          <a:xfrm>
            <a:off x="754946" y="5004834"/>
            <a:ext cx="70398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Given information: a pattern of 5 card colors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Figure out: all 5 cards!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F8E3B-6B12-0D22-FB3C-78B44C3D6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020" y="663020"/>
            <a:ext cx="4424516" cy="412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1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77B4-65CD-ECE0-5DD6-9FA1A8529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strings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2980C-2280-1A7A-4C65-9DEC225A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790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Binary = uses 0s and 1s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C4CC9-7A99-E6C8-6EB0-DFD4F01527C6}"/>
              </a:ext>
            </a:extLst>
          </p:cNvPr>
          <p:cNvSpPr txBox="1"/>
          <p:nvPr/>
        </p:nvSpPr>
        <p:spPr>
          <a:xfrm>
            <a:off x="838200" y="2537458"/>
            <a:ext cx="99291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Binary strings of length 2?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358E07-E7BE-D0BF-EF4F-033EBC396A3B}"/>
              </a:ext>
            </a:extLst>
          </p:cNvPr>
          <p:cNvSpPr txBox="1"/>
          <p:nvPr/>
        </p:nvSpPr>
        <p:spPr>
          <a:xfrm>
            <a:off x="1717983" y="4788204"/>
            <a:ext cx="904940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DeBruijn Sequence: 		</a:t>
            </a:r>
            <a:br>
              <a:rPr lang="en-US" sz="4000" dirty="0"/>
            </a:br>
            <a:r>
              <a:rPr lang="en-US" dirty="0"/>
              <a:t>(contains every string once)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058E0F-BEEC-627B-83A0-862B8A528A8F}"/>
              </a:ext>
            </a:extLst>
          </p:cNvPr>
          <p:cNvSpPr txBox="1"/>
          <p:nvPr/>
        </p:nvSpPr>
        <p:spPr>
          <a:xfrm>
            <a:off x="838200" y="3471289"/>
            <a:ext cx="6125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00		01		10		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19E1CD-7D39-F057-4F61-16EF9F3CFFC9}"/>
              </a:ext>
            </a:extLst>
          </p:cNvPr>
          <p:cNvSpPr txBox="1"/>
          <p:nvPr/>
        </p:nvSpPr>
        <p:spPr>
          <a:xfrm>
            <a:off x="1717983" y="4788203"/>
            <a:ext cx="904940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DeBruijn Sequence: 		0011</a:t>
            </a:r>
            <a:br>
              <a:rPr lang="en-US" sz="2800" dirty="0"/>
            </a:br>
            <a:r>
              <a:rPr lang="en-US" dirty="0"/>
              <a:t>(contains every string once)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2A6C72C-62C7-761F-8504-22764BFF225F}"/>
                  </a:ext>
                </a:extLst>
              </p14:cNvPr>
              <p14:cNvContentPartPr/>
              <p14:nvPr/>
            </p14:nvContentPartPr>
            <p14:xfrm>
              <a:off x="7626751" y="5401308"/>
              <a:ext cx="379080" cy="79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2A6C72C-62C7-761F-8504-22764BFF225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3751" y="5338668"/>
                <a:ext cx="50472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9B4D937-F995-6D11-F1C7-F261F8132B4C}"/>
                  </a:ext>
                </a:extLst>
              </p14:cNvPr>
              <p14:cNvContentPartPr/>
              <p14:nvPr/>
            </p14:nvContentPartPr>
            <p14:xfrm>
              <a:off x="2785831" y="3884268"/>
              <a:ext cx="312120" cy="10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9B4D937-F995-6D11-F1C7-F261F8132B4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22831" y="3821268"/>
                <a:ext cx="43776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9A15341-B539-633A-037D-0966F38D6333}"/>
                  </a:ext>
                </a:extLst>
              </p14:cNvPr>
              <p14:cNvContentPartPr/>
              <p14:nvPr/>
            </p14:nvContentPartPr>
            <p14:xfrm>
              <a:off x="7336231" y="4896948"/>
              <a:ext cx="376200" cy="17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9A15341-B539-633A-037D-0966F38D633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73231" y="4834308"/>
                <a:ext cx="50184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3670136-E99F-59E8-8FB0-3DEDB780EBF4}"/>
                  </a:ext>
                </a:extLst>
              </p14:cNvPr>
              <p14:cNvContentPartPr/>
              <p14:nvPr/>
            </p14:nvContentPartPr>
            <p14:xfrm>
              <a:off x="971791" y="3507708"/>
              <a:ext cx="320400" cy="22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3670136-E99F-59E8-8FB0-3DEDB780EBF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9151" y="3445068"/>
                <a:ext cx="44604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57B1619-75FB-CD7D-13D3-822C9E0D62D6}"/>
                  </a:ext>
                </a:extLst>
              </p14:cNvPr>
              <p14:cNvContentPartPr/>
              <p14:nvPr/>
            </p14:nvContentPartPr>
            <p14:xfrm>
              <a:off x="7902511" y="4863108"/>
              <a:ext cx="450720" cy="252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57B1619-75FB-CD7D-13D3-822C9E0D62D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39511" y="4800468"/>
                <a:ext cx="57636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0578F01-6F28-87B0-4931-C661513DF29D}"/>
                  </a:ext>
                </a:extLst>
              </p14:cNvPr>
              <p14:cNvContentPartPr/>
              <p14:nvPr/>
            </p14:nvContentPartPr>
            <p14:xfrm>
              <a:off x="6417151" y="3503388"/>
              <a:ext cx="403920" cy="16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0578F01-6F28-87B0-4931-C661513DF29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54151" y="3440388"/>
                <a:ext cx="52956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B0A04B8-8400-C1CD-44DE-50F726CA8637}"/>
                  </a:ext>
                </a:extLst>
              </p14:cNvPr>
              <p14:cNvContentPartPr/>
              <p14:nvPr/>
            </p14:nvContentPartPr>
            <p14:xfrm>
              <a:off x="7009351" y="5324988"/>
              <a:ext cx="1629720" cy="6339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B0A04B8-8400-C1CD-44DE-50F726CA863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946711" y="5262348"/>
                <a:ext cx="1755360" cy="75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171DE6E-C62B-D46B-0007-70B09AA9CD69}"/>
                  </a:ext>
                </a:extLst>
              </p14:cNvPr>
              <p14:cNvContentPartPr/>
              <p14:nvPr/>
            </p14:nvContentPartPr>
            <p14:xfrm>
              <a:off x="4644871" y="3958068"/>
              <a:ext cx="283320" cy="15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171DE6E-C62B-D46B-0007-70B09AA9CD6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82231" y="3895428"/>
                <a:ext cx="408960" cy="14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674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2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2F931F-FEE0-E78B-BA2B-4CA6E2EC9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F37DC-D442-92B1-EA90-1DFF43AD9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strings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2FD8E-0302-011A-5E37-B39F1926B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790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Binary = uses 0s and 1s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06DF0D-6EA1-15F8-FDCA-AD465BBA06DD}"/>
              </a:ext>
            </a:extLst>
          </p:cNvPr>
          <p:cNvSpPr txBox="1"/>
          <p:nvPr/>
        </p:nvSpPr>
        <p:spPr>
          <a:xfrm>
            <a:off x="838200" y="2537458"/>
            <a:ext cx="99291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Binary strings of length 3? (and a DeBruijn sequence?)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734DD9-FF34-3A4D-6900-75C966314965}"/>
              </a:ext>
            </a:extLst>
          </p:cNvPr>
          <p:cNvSpPr txBox="1"/>
          <p:nvPr/>
        </p:nvSpPr>
        <p:spPr>
          <a:xfrm>
            <a:off x="1717983" y="4788204"/>
            <a:ext cx="904940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DeBruijn Sequence: 		</a:t>
            </a:r>
            <a:br>
              <a:rPr lang="en-US" sz="4000" dirty="0"/>
            </a:br>
            <a:r>
              <a:rPr lang="en-US" dirty="0"/>
              <a:t>(contains every string once)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FE7866-4F18-E708-A9EE-7294B2B553B0}"/>
              </a:ext>
            </a:extLst>
          </p:cNvPr>
          <p:cNvSpPr txBox="1"/>
          <p:nvPr/>
        </p:nvSpPr>
        <p:spPr>
          <a:xfrm>
            <a:off x="838200" y="3471289"/>
            <a:ext cx="7450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000		010		100		110</a:t>
            </a:r>
            <a:br>
              <a:rPr lang="en-US" sz="2800" dirty="0"/>
            </a:br>
            <a:r>
              <a:rPr lang="en-US" sz="2800" dirty="0"/>
              <a:t>001		011		101		111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DF8752-73F1-C4F8-77C0-F2FAD1001100}"/>
              </a:ext>
            </a:extLst>
          </p:cNvPr>
          <p:cNvSpPr txBox="1"/>
          <p:nvPr/>
        </p:nvSpPr>
        <p:spPr>
          <a:xfrm>
            <a:off x="1717983" y="4788203"/>
            <a:ext cx="904940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DeBruijn Sequence: 		00010111</a:t>
            </a:r>
            <a:br>
              <a:rPr lang="en-US" sz="2800" dirty="0"/>
            </a:br>
            <a:r>
              <a:rPr lang="en-US" dirty="0"/>
              <a:t>(contains every string once)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EC4F9A6-E186-9CE6-24A6-999F7730C739}"/>
                  </a:ext>
                </a:extLst>
              </p14:cNvPr>
              <p14:cNvContentPartPr/>
              <p14:nvPr/>
            </p14:nvContentPartPr>
            <p14:xfrm>
              <a:off x="7348471" y="5379708"/>
              <a:ext cx="673560" cy="29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EC4F9A6-E186-9CE6-24A6-999F7730C7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30831" y="5362068"/>
                <a:ext cx="7092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A745654-71D8-AB51-6A2E-3136341CFC43}"/>
                  </a:ext>
                </a:extLst>
              </p14:cNvPr>
              <p14:cNvContentPartPr/>
              <p14:nvPr/>
            </p14:nvContentPartPr>
            <p14:xfrm>
              <a:off x="957751" y="3902988"/>
              <a:ext cx="550440" cy="26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A745654-71D8-AB51-6A2E-3136341CFC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9751" y="3884988"/>
                <a:ext cx="58608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ACC8337-74D4-5EB0-2022-5C71C1CD38F7}"/>
                  </a:ext>
                </a:extLst>
              </p14:cNvPr>
              <p14:cNvContentPartPr/>
              <p14:nvPr/>
            </p14:nvContentPartPr>
            <p14:xfrm>
              <a:off x="7683631" y="5538468"/>
              <a:ext cx="655920" cy="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ACC8337-74D4-5EB0-2022-5C71C1CD38F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65631" y="5502468"/>
                <a:ext cx="6915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2F3FECB-9BE8-E1CB-8D03-B5DC8EF657DF}"/>
                  </a:ext>
                </a:extLst>
              </p14:cNvPr>
              <p14:cNvContentPartPr/>
              <p14:nvPr/>
            </p14:nvContentPartPr>
            <p14:xfrm>
              <a:off x="985831" y="4351548"/>
              <a:ext cx="586080" cy="32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2F3FECB-9BE8-E1CB-8D03-B5DC8EF657D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7831" y="4333548"/>
                <a:ext cx="62172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DEDA272-36EC-17A5-CBDA-58FAEB755566}"/>
                  </a:ext>
                </a:extLst>
              </p14:cNvPr>
              <p14:cNvContentPartPr/>
              <p14:nvPr/>
            </p14:nvContentPartPr>
            <p14:xfrm>
              <a:off x="7863991" y="4887948"/>
              <a:ext cx="709560" cy="70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DEDA272-36EC-17A5-CBDA-58FAEB75556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45991" y="4870308"/>
                <a:ext cx="74520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34F1A7A-888C-FA9F-0AA0-7407F0D864C6}"/>
                  </a:ext>
                </a:extLst>
              </p14:cNvPr>
              <p14:cNvContentPartPr/>
              <p14:nvPr/>
            </p14:nvContentPartPr>
            <p14:xfrm>
              <a:off x="2803111" y="3537588"/>
              <a:ext cx="535680" cy="23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34F1A7A-888C-FA9F-0AA0-7407F0D864C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85471" y="3519948"/>
                <a:ext cx="5713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87E9D5A-5427-2AE4-A449-77C53892B714}"/>
                  </a:ext>
                </a:extLst>
              </p14:cNvPr>
              <p14:cNvContentPartPr/>
              <p14:nvPr/>
            </p14:nvContentPartPr>
            <p14:xfrm>
              <a:off x="8210311" y="4748268"/>
              <a:ext cx="671760" cy="58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87E9D5A-5427-2AE4-A449-77C53892B71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192671" y="4730628"/>
                <a:ext cx="70740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F41D9B2-6BE7-F99F-788D-A8FF799820D7}"/>
                  </a:ext>
                </a:extLst>
              </p14:cNvPr>
              <p14:cNvContentPartPr/>
              <p14:nvPr/>
            </p14:nvContentPartPr>
            <p14:xfrm>
              <a:off x="4608871" y="3963828"/>
              <a:ext cx="536760" cy="360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F41D9B2-6BE7-F99F-788D-A8FF799820D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91231" y="3945828"/>
                <a:ext cx="57240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66D01BF-1E67-2B3D-9BAF-5360D6EC3A13}"/>
                  </a:ext>
                </a:extLst>
              </p14:cNvPr>
              <p14:cNvContentPartPr/>
              <p14:nvPr/>
            </p14:nvContentPartPr>
            <p14:xfrm>
              <a:off x="8475991" y="5403108"/>
              <a:ext cx="636480" cy="29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66D01BF-1E67-2B3D-9BAF-5360D6EC3A1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457991" y="5385108"/>
                <a:ext cx="67212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8FBF0F3-A77C-2732-9880-CB31285BBCFB}"/>
                  </a:ext>
                </a:extLst>
              </p14:cNvPr>
              <p14:cNvContentPartPr/>
              <p14:nvPr/>
            </p14:nvContentPartPr>
            <p14:xfrm>
              <a:off x="2810671" y="4369188"/>
              <a:ext cx="519480" cy="19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8FBF0F3-A77C-2732-9880-CB31285BBCF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92671" y="4351188"/>
                <a:ext cx="5551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F1BD39F-4A5D-F372-B834-0206AB01DE20}"/>
                  </a:ext>
                </a:extLst>
              </p14:cNvPr>
              <p14:cNvContentPartPr/>
              <p14:nvPr/>
            </p14:nvContentPartPr>
            <p14:xfrm>
              <a:off x="8833831" y="5482668"/>
              <a:ext cx="580320" cy="43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F1BD39F-4A5D-F372-B834-0206AB01DE2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815831" y="5464668"/>
                <a:ext cx="61596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E2B3D85-072D-8B81-97F4-238765537219}"/>
                  </a:ext>
                </a:extLst>
              </p14:cNvPr>
              <p14:cNvContentPartPr/>
              <p14:nvPr/>
            </p14:nvContentPartPr>
            <p14:xfrm>
              <a:off x="6492751" y="4351548"/>
              <a:ext cx="518400" cy="3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E2B3D85-072D-8B81-97F4-23876553721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475111" y="4333908"/>
                <a:ext cx="5540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256DD1A-B5CE-6A80-5C56-A4461BFC9901}"/>
                  </a:ext>
                </a:extLst>
              </p14:cNvPr>
              <p14:cNvContentPartPr/>
              <p14:nvPr/>
            </p14:nvContentPartPr>
            <p14:xfrm>
              <a:off x="7271791" y="5628108"/>
              <a:ext cx="2460240" cy="5479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256DD1A-B5CE-6A80-5C56-A4461BFC990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254151" y="5610108"/>
                <a:ext cx="249588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7FC1ED8-0474-B01D-12C4-F13D4C1A9911}"/>
                  </a:ext>
                </a:extLst>
              </p14:cNvPr>
              <p14:cNvContentPartPr/>
              <p14:nvPr/>
            </p14:nvContentPartPr>
            <p14:xfrm>
              <a:off x="6447031" y="3877788"/>
              <a:ext cx="5590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7FC1ED8-0474-B01D-12C4-F13D4C1A991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29031" y="3859788"/>
                <a:ext cx="5947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C287199-4C56-D715-7B00-1BEB617419FC}"/>
                  </a:ext>
                </a:extLst>
              </p14:cNvPr>
              <p14:cNvContentPartPr/>
              <p14:nvPr/>
            </p14:nvContentPartPr>
            <p14:xfrm>
              <a:off x="7160191" y="4342908"/>
              <a:ext cx="2490120" cy="591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C287199-4C56-D715-7B00-1BEB617419F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142191" y="4324908"/>
                <a:ext cx="2525760" cy="62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7E5DB8C-2B26-60F9-59D9-E659416A5CB7}"/>
                  </a:ext>
                </a:extLst>
              </p14:cNvPr>
              <p14:cNvContentPartPr/>
              <p14:nvPr/>
            </p14:nvContentPartPr>
            <p14:xfrm>
              <a:off x="4652431" y="3501228"/>
              <a:ext cx="530640" cy="270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7E5DB8C-2B26-60F9-59D9-E659416A5CB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634431" y="3483588"/>
                <a:ext cx="566280" cy="6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006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FE2BAD-23E1-61E8-1AE7-084A1CC8A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A84FB3-3411-8791-FBC2-DD1E02EB7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C6DE46-75EC-101E-3CAB-155E97C47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3C54AF-A62A-5F86-35AE-670B38D63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DeBruijn… graph?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04CAC7-4479-F063-E947-9FEA7A578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6702" y="578738"/>
            <a:ext cx="6905297" cy="56705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2582B7-DE39-9EA3-DF08-FDFB0F499D7D}"/>
              </a:ext>
            </a:extLst>
          </p:cNvPr>
          <p:cNvSpPr txBox="1"/>
          <p:nvPr/>
        </p:nvSpPr>
        <p:spPr>
          <a:xfrm>
            <a:off x="1887794" y="4798141"/>
            <a:ext cx="2212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0011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E71F5B2-E319-995F-9938-0F8CD44930EC}"/>
                  </a:ext>
                </a:extLst>
              </p14:cNvPr>
              <p14:cNvContentPartPr/>
              <p14:nvPr/>
            </p14:nvContentPartPr>
            <p14:xfrm>
              <a:off x="5548831" y="1027308"/>
              <a:ext cx="6411960" cy="4740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E71F5B2-E319-995F-9938-0F8CD44930E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94831" y="919308"/>
                <a:ext cx="6519600" cy="495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137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EEA200-978F-3A03-F1D6-F5D36C0EC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102489-30FC-D32F-FB58-F36AAB651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B25ADFE-2048-B0A4-B9E0-EE0AA5122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49D92-3E77-CD6A-30E2-F7FF31967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DeBruijn… graph?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5911F8-B909-2D20-17A9-5E09D2923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1895" y="578738"/>
            <a:ext cx="3976360" cy="56705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68B5C4D-99FC-FA0D-5102-928C94A0EAF4}"/>
                  </a:ext>
                </a:extLst>
              </p14:cNvPr>
              <p14:cNvContentPartPr/>
              <p14:nvPr/>
            </p14:nvContentPartPr>
            <p14:xfrm>
              <a:off x="7062271" y="1252308"/>
              <a:ext cx="3138120" cy="4112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68B5C4D-99FC-FA0D-5102-928C94A0EA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08271" y="1144668"/>
                <a:ext cx="3245760" cy="43282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9038604-423E-7BFD-50F1-103F023AF9AF}"/>
              </a:ext>
            </a:extLst>
          </p:cNvPr>
          <p:cNvSpPr txBox="1"/>
          <p:nvPr/>
        </p:nvSpPr>
        <p:spPr>
          <a:xfrm>
            <a:off x="1730477" y="4876800"/>
            <a:ext cx="223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00010111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84A2FB9-BD47-8B21-C9F1-A1178B7A5D20}"/>
                  </a:ext>
                </a:extLst>
              </p14:cNvPr>
              <p14:cNvContentPartPr/>
              <p14:nvPr/>
            </p14:nvContentPartPr>
            <p14:xfrm>
              <a:off x="7734031" y="1486308"/>
              <a:ext cx="2507040" cy="3508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84A2FB9-BD47-8B21-C9F1-A1178B7A5D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80031" y="1378668"/>
                <a:ext cx="2614680" cy="37245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36F1624-DDE8-A26E-1021-C8273A7C9732}"/>
              </a:ext>
            </a:extLst>
          </p:cNvPr>
          <p:cNvSpPr txBox="1"/>
          <p:nvPr/>
        </p:nvSpPr>
        <p:spPr>
          <a:xfrm>
            <a:off x="1730477" y="5678129"/>
            <a:ext cx="223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00FF00"/>
                </a:highlight>
              </a:rPr>
              <a:t>00011101</a:t>
            </a:r>
          </a:p>
        </p:txBody>
      </p:sp>
    </p:spTree>
    <p:extLst>
      <p:ext uri="{BB962C8B-B14F-4D97-AF65-F5344CB8AC3E}">
        <p14:creationId xmlns:p14="http://schemas.microsoft.com/office/powerpoint/2010/main" val="117844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BC7F2C-B2B4-7AE0-5351-5DFAE35F8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2635AA-124B-C957-A799-2C4F84208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3866B9F-46ED-F4C4-1F67-4A166BC18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BD932-1126-9F64-6A6E-DD62C8E4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DeBruijn… graph?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E12D42-5DE5-0D76-D963-94339B8BA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1895" y="578738"/>
            <a:ext cx="3976360" cy="567054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1DA80AC-81D0-C9FB-1299-377C7394BD3D}"/>
              </a:ext>
            </a:extLst>
          </p:cNvPr>
          <p:cNvGrpSpPr/>
          <p:nvPr/>
        </p:nvGrpSpPr>
        <p:grpSpPr>
          <a:xfrm>
            <a:off x="8535937" y="1035228"/>
            <a:ext cx="2143440" cy="863280"/>
            <a:chOff x="8535937" y="1035228"/>
            <a:chExt cx="2143440" cy="86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BCABB9F-1203-4946-D573-5C1F9A42B0A9}"/>
                    </a:ext>
                  </a:extLst>
                </p14:cNvPr>
                <p14:cNvContentPartPr/>
                <p14:nvPr/>
              </p14:nvContentPartPr>
              <p14:xfrm>
                <a:off x="9056137" y="1404948"/>
                <a:ext cx="832680" cy="4093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BCABB9F-1203-4946-D573-5C1F9A42B0A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38497" y="1386948"/>
                  <a:ext cx="86832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BD9EADD-7C2C-971A-96D0-E2B7F0C93CA9}"/>
                    </a:ext>
                  </a:extLst>
                </p14:cNvPr>
                <p14:cNvContentPartPr/>
                <p14:nvPr/>
              </p14:nvContentPartPr>
              <p14:xfrm>
                <a:off x="9978817" y="1194348"/>
                <a:ext cx="167760" cy="192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BD9EADD-7C2C-971A-96D0-E2B7F0C93CA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961177" y="1176348"/>
                  <a:ext cx="20340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283EB70-8679-E515-0E28-3FE49AF6F9EF}"/>
                    </a:ext>
                  </a:extLst>
                </p14:cNvPr>
                <p14:cNvContentPartPr/>
                <p14:nvPr/>
              </p14:nvContentPartPr>
              <p14:xfrm>
                <a:off x="10227577" y="1205508"/>
                <a:ext cx="131040" cy="169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283EB70-8679-E515-0E28-3FE49AF6F9E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209937" y="1187508"/>
                  <a:ext cx="16668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BC9CA1F-F25A-1AA3-C847-C62EF5EFB1A5}"/>
                    </a:ext>
                  </a:extLst>
                </p14:cNvPr>
                <p14:cNvContentPartPr/>
                <p14:nvPr/>
              </p14:nvContentPartPr>
              <p14:xfrm>
                <a:off x="10420537" y="1169148"/>
                <a:ext cx="135360" cy="208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BC9CA1F-F25A-1AA3-C847-C62EF5EFB1A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402897" y="1151508"/>
                  <a:ext cx="17100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B6B9FB2-90C6-1E90-A88F-C2C64AC81F07}"/>
                    </a:ext>
                  </a:extLst>
                </p14:cNvPr>
                <p14:cNvContentPartPr/>
                <p14:nvPr/>
              </p14:nvContentPartPr>
              <p14:xfrm>
                <a:off x="10653097" y="1160508"/>
                <a:ext cx="19440" cy="2005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B6B9FB2-90C6-1E90-A88F-C2C64AC81F0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35457" y="1142868"/>
                  <a:ext cx="550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DE17762-79B1-581E-B044-995C2BF1124F}"/>
                    </a:ext>
                  </a:extLst>
                </p14:cNvPr>
                <p14:cNvContentPartPr/>
                <p14:nvPr/>
              </p14:nvContentPartPr>
              <p14:xfrm>
                <a:off x="10019857" y="1450308"/>
                <a:ext cx="527040" cy="20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DE17762-79B1-581E-B044-995C2BF1124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002217" y="1432308"/>
                  <a:ext cx="56268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0F0E4B9-961C-942E-323F-33917D725DED}"/>
                    </a:ext>
                  </a:extLst>
                </p14:cNvPr>
                <p14:cNvContentPartPr/>
                <p14:nvPr/>
              </p14:nvContentPartPr>
              <p14:xfrm>
                <a:off x="8535937" y="1331868"/>
                <a:ext cx="486000" cy="23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0F0E4B9-961C-942E-323F-33917D725DE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517937" y="1314228"/>
                  <a:ext cx="52164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7688776-540D-4F87-E321-91F1AE66CB17}"/>
                    </a:ext>
                  </a:extLst>
                </p14:cNvPr>
                <p14:cNvContentPartPr/>
                <p14:nvPr/>
              </p14:nvContentPartPr>
              <p14:xfrm>
                <a:off x="10267177" y="1035228"/>
                <a:ext cx="412200" cy="27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7688776-540D-4F87-E321-91F1AE66CB1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249177" y="1017588"/>
                  <a:ext cx="44784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0AD2E0C-7270-B819-E1D2-8A01540F5C32}"/>
                    </a:ext>
                  </a:extLst>
                </p14:cNvPr>
                <p14:cNvContentPartPr/>
                <p14:nvPr/>
              </p14:nvContentPartPr>
              <p14:xfrm>
                <a:off x="10121737" y="1864668"/>
                <a:ext cx="438840" cy="338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0AD2E0C-7270-B819-E1D2-8A01540F5C3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103737" y="1847028"/>
                  <a:ext cx="474480" cy="6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7FE0240-2B6E-EA7B-CFA2-F35CAE3601B3}"/>
              </a:ext>
            </a:extLst>
          </p:cNvPr>
          <p:cNvGrpSpPr/>
          <p:nvPr/>
        </p:nvGrpSpPr>
        <p:grpSpPr>
          <a:xfrm>
            <a:off x="8294737" y="322788"/>
            <a:ext cx="961560" cy="709560"/>
            <a:chOff x="8294737" y="322788"/>
            <a:chExt cx="961560" cy="70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8145F81-6D70-DF97-BC1A-7434533D7415}"/>
                    </a:ext>
                  </a:extLst>
                </p14:cNvPr>
                <p14:cNvContentPartPr/>
                <p14:nvPr/>
              </p14:nvContentPartPr>
              <p14:xfrm>
                <a:off x="8337217" y="558228"/>
                <a:ext cx="888840" cy="4741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8145F81-6D70-DF97-BC1A-7434533D741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319217" y="540588"/>
                  <a:ext cx="92448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024CB74-1709-3740-8EF7-85B9519D2C87}"/>
                    </a:ext>
                  </a:extLst>
                </p14:cNvPr>
                <p14:cNvContentPartPr/>
                <p14:nvPr/>
              </p14:nvContentPartPr>
              <p14:xfrm>
                <a:off x="9127057" y="852348"/>
                <a:ext cx="129240" cy="86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024CB74-1709-3740-8EF7-85B9519D2C8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109417" y="834708"/>
                  <a:ext cx="16488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5329706-D99A-BEA8-508F-CEB2FE7559F9}"/>
                    </a:ext>
                  </a:extLst>
                </p14:cNvPr>
                <p14:cNvContentPartPr/>
                <p14:nvPr/>
              </p14:nvContentPartPr>
              <p14:xfrm>
                <a:off x="8294737" y="348708"/>
                <a:ext cx="159120" cy="1746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5329706-D99A-BEA8-508F-CEB2FE7559F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277097" y="331068"/>
                  <a:ext cx="19476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E818F07-645C-038C-7CCF-1D69364B2249}"/>
                    </a:ext>
                  </a:extLst>
                </p14:cNvPr>
                <p14:cNvContentPartPr/>
                <p14:nvPr/>
              </p14:nvContentPartPr>
              <p14:xfrm>
                <a:off x="8534857" y="322788"/>
                <a:ext cx="140760" cy="1663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E818F07-645C-038C-7CCF-1D69364B224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516857" y="305148"/>
                  <a:ext cx="1764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AE8C613-3B13-811D-0320-0BB968CEF3AA}"/>
                    </a:ext>
                  </a:extLst>
                </p14:cNvPr>
                <p14:cNvContentPartPr/>
                <p14:nvPr/>
              </p14:nvContentPartPr>
              <p14:xfrm>
                <a:off x="8749417" y="356988"/>
                <a:ext cx="128520" cy="1306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AE8C613-3B13-811D-0320-0BB968CEF3A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731417" y="339348"/>
                  <a:ext cx="1641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FDC8172-74C6-C286-7DD9-A2C334CDFEB3}"/>
                    </a:ext>
                  </a:extLst>
                </p14:cNvPr>
                <p14:cNvContentPartPr/>
                <p14:nvPr/>
              </p14:nvContentPartPr>
              <p14:xfrm>
                <a:off x="8926897" y="346188"/>
                <a:ext cx="174960" cy="180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FDC8172-74C6-C286-7DD9-A2C334CDFEB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909257" y="328548"/>
                  <a:ext cx="210600" cy="21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5303AB6-E371-EEF7-A04D-ACEF65D79558}"/>
              </a:ext>
            </a:extLst>
          </p:cNvPr>
          <p:cNvGrpSpPr/>
          <p:nvPr/>
        </p:nvGrpSpPr>
        <p:grpSpPr>
          <a:xfrm>
            <a:off x="10273297" y="2257068"/>
            <a:ext cx="230040" cy="1874160"/>
            <a:chOff x="10273297" y="2257068"/>
            <a:chExt cx="230040" cy="187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D4383A6-0C79-DA07-C04F-6C75874FC524}"/>
                    </a:ext>
                  </a:extLst>
                </p14:cNvPr>
                <p14:cNvContentPartPr/>
                <p14:nvPr/>
              </p14:nvContentPartPr>
              <p14:xfrm>
                <a:off x="10393537" y="2257068"/>
                <a:ext cx="60480" cy="1851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D4383A6-0C79-DA07-C04F-6C75874FC52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375897" y="2239428"/>
                  <a:ext cx="96120" cy="18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50124D4-9299-AE6C-DBA9-EFB4F3E89646}"/>
                    </a:ext>
                  </a:extLst>
                </p14:cNvPr>
                <p14:cNvContentPartPr/>
                <p14:nvPr/>
              </p14:nvContentPartPr>
              <p14:xfrm>
                <a:off x="10273297" y="3985068"/>
                <a:ext cx="230040" cy="146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50124D4-9299-AE6C-DBA9-EFB4F3E8964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255297" y="3967068"/>
                  <a:ext cx="265680" cy="18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1C05C53-8F56-C07E-BFFC-87CD8F973D95}"/>
                  </a:ext>
                </a:extLst>
              </p14:cNvPr>
              <p14:cNvContentPartPr/>
              <p14:nvPr/>
            </p14:nvContentPartPr>
            <p14:xfrm>
              <a:off x="10186177" y="2166708"/>
              <a:ext cx="475200" cy="74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1C05C53-8F56-C07E-BFFC-87CD8F973D9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168537" y="2149068"/>
                <a:ext cx="510840" cy="11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B1014724-CFDF-FDE6-8556-36D8C0609EDA}"/>
              </a:ext>
            </a:extLst>
          </p:cNvPr>
          <p:cNvGrpSpPr/>
          <p:nvPr/>
        </p:nvGrpSpPr>
        <p:grpSpPr>
          <a:xfrm>
            <a:off x="10890337" y="3158148"/>
            <a:ext cx="722880" cy="418320"/>
            <a:chOff x="10890337" y="3158148"/>
            <a:chExt cx="722880" cy="41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7B6AB90-D6FD-93A6-D5E9-A57361AD22A0}"/>
                    </a:ext>
                  </a:extLst>
                </p14:cNvPr>
                <p14:cNvContentPartPr/>
                <p14:nvPr/>
              </p14:nvContentPartPr>
              <p14:xfrm>
                <a:off x="10892497" y="3280548"/>
                <a:ext cx="142920" cy="194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7B6AB90-D6FD-93A6-D5E9-A57361AD22A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874857" y="3262548"/>
                  <a:ext cx="17856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D39FF01-F07B-59C8-9BC1-9AE853DDDE06}"/>
                    </a:ext>
                  </a:extLst>
                </p14:cNvPr>
                <p14:cNvContentPartPr/>
                <p14:nvPr/>
              </p14:nvContentPartPr>
              <p14:xfrm>
                <a:off x="11112457" y="3288468"/>
                <a:ext cx="122400" cy="177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D39FF01-F07B-59C8-9BC1-9AE853DDDE0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094457" y="3270468"/>
                  <a:ext cx="15804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62AF471-C886-1690-D27A-4E1F14F62435}"/>
                    </a:ext>
                  </a:extLst>
                </p14:cNvPr>
                <p14:cNvContentPartPr/>
                <p14:nvPr/>
              </p14:nvContentPartPr>
              <p14:xfrm>
                <a:off x="11320177" y="3297108"/>
                <a:ext cx="11520" cy="170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62AF471-C886-1690-D27A-4E1F14F6243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302177" y="3279468"/>
                  <a:ext cx="471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B5FAC80-09E9-BA14-AF9B-C3EFDD3AF350}"/>
                    </a:ext>
                  </a:extLst>
                </p14:cNvPr>
                <p14:cNvContentPartPr/>
                <p14:nvPr/>
              </p14:nvContentPartPr>
              <p14:xfrm>
                <a:off x="11451577" y="3279828"/>
                <a:ext cx="19440" cy="2052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B5FAC80-09E9-BA14-AF9B-C3EFDD3AF35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433577" y="3261828"/>
                  <a:ext cx="5508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5E1A03B-AB83-4B7A-6E9C-B03BC8D5AE3F}"/>
                    </a:ext>
                  </a:extLst>
                </p14:cNvPr>
                <p14:cNvContentPartPr/>
                <p14:nvPr/>
              </p14:nvContentPartPr>
              <p14:xfrm>
                <a:off x="10890337" y="3555588"/>
                <a:ext cx="475920" cy="20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5E1A03B-AB83-4B7A-6E9C-B03BC8D5AE3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872697" y="3537588"/>
                  <a:ext cx="51156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5443D3B-990B-E7C7-72EF-113B51603623}"/>
                    </a:ext>
                  </a:extLst>
                </p14:cNvPr>
                <p14:cNvContentPartPr/>
                <p14:nvPr/>
              </p14:nvContentPartPr>
              <p14:xfrm>
                <a:off x="11165377" y="3158148"/>
                <a:ext cx="447840" cy="39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5443D3B-990B-E7C7-72EF-113B5160362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147377" y="3140148"/>
                  <a:ext cx="483480" cy="7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BDBEDC3-B578-1261-66AB-3F8760C2CFC2}"/>
                  </a:ext>
                </a:extLst>
              </p14:cNvPr>
              <p14:cNvContentPartPr/>
              <p14:nvPr/>
            </p14:nvContentPartPr>
            <p14:xfrm>
              <a:off x="10144057" y="4432188"/>
              <a:ext cx="420120" cy="518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BDBEDC3-B578-1261-66AB-3F8760C2CFC2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0126417" y="4414188"/>
                <a:ext cx="455760" cy="8748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4CD4174D-0782-910B-A5EA-605C555FE131}"/>
              </a:ext>
            </a:extLst>
          </p:cNvPr>
          <p:cNvGrpSpPr/>
          <p:nvPr/>
        </p:nvGrpSpPr>
        <p:grpSpPr>
          <a:xfrm>
            <a:off x="9057577" y="2246988"/>
            <a:ext cx="1583640" cy="834120"/>
            <a:chOff x="9057577" y="2246988"/>
            <a:chExt cx="1583640" cy="83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E680729-CD8F-5F19-776E-BD727818F0BA}"/>
                    </a:ext>
                  </a:extLst>
                </p14:cNvPr>
                <p14:cNvContentPartPr/>
                <p14:nvPr/>
              </p14:nvContentPartPr>
              <p14:xfrm>
                <a:off x="9108697" y="2246988"/>
                <a:ext cx="742680" cy="264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E680729-CD8F-5F19-776E-BD727818F0B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090697" y="2229348"/>
                  <a:ext cx="7783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BE6D6C7-D870-9D03-0648-DA782AC28BEF}"/>
                    </a:ext>
                  </a:extLst>
                </p14:cNvPr>
                <p14:cNvContentPartPr/>
                <p14:nvPr/>
              </p14:nvContentPartPr>
              <p14:xfrm>
                <a:off x="9057577" y="2419788"/>
                <a:ext cx="157320" cy="1663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BE6D6C7-D870-9D03-0648-DA782AC28BE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039577" y="2401788"/>
                  <a:ext cx="19296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24BB246-AD97-CCC7-6BE1-40AC44BAD659}"/>
                    </a:ext>
                  </a:extLst>
                </p14:cNvPr>
                <p14:cNvContentPartPr/>
                <p14:nvPr/>
              </p14:nvContentPartPr>
              <p14:xfrm>
                <a:off x="9348097" y="2802468"/>
                <a:ext cx="138240" cy="165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24BB246-AD97-CCC7-6BE1-40AC44BAD65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330097" y="2784828"/>
                  <a:ext cx="1738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992442A-AD3E-5FB2-A6EC-D1AD56E89978}"/>
                    </a:ext>
                  </a:extLst>
                </p14:cNvPr>
                <p14:cNvContentPartPr/>
                <p14:nvPr/>
              </p14:nvContentPartPr>
              <p14:xfrm>
                <a:off x="9569857" y="2801388"/>
                <a:ext cx="92160" cy="1054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992442A-AD3E-5FB2-A6EC-D1AD56E8997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552217" y="2783388"/>
                  <a:ext cx="1278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EC3A709-B921-F32B-141D-7027A891EB02}"/>
                    </a:ext>
                  </a:extLst>
                </p14:cNvPr>
                <p14:cNvContentPartPr/>
                <p14:nvPr/>
              </p14:nvContentPartPr>
              <p14:xfrm>
                <a:off x="9746617" y="2781228"/>
                <a:ext cx="41400" cy="163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EC3A709-B921-F32B-141D-7027A891EB0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728977" y="2763588"/>
                  <a:ext cx="770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CA367A1-5EB2-838D-1758-C286742EC740}"/>
                    </a:ext>
                  </a:extLst>
                </p14:cNvPr>
                <p14:cNvContentPartPr/>
                <p14:nvPr/>
              </p14:nvContentPartPr>
              <p14:xfrm>
                <a:off x="9856777" y="2785188"/>
                <a:ext cx="97200" cy="1450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CA367A1-5EB2-838D-1758-C286742EC74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838777" y="2767548"/>
                  <a:ext cx="13284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C39DBB0-03C0-2F86-8819-D29AC88FCAB6}"/>
                    </a:ext>
                  </a:extLst>
                </p14:cNvPr>
                <p14:cNvContentPartPr/>
                <p14:nvPr/>
              </p14:nvContentPartPr>
              <p14:xfrm>
                <a:off x="9382657" y="3036108"/>
                <a:ext cx="428760" cy="450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C39DBB0-03C0-2F86-8819-D29AC88FCAB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365017" y="3018108"/>
                  <a:ext cx="46440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413B284-F4CD-EE61-F6D8-697C5610A1AF}"/>
                    </a:ext>
                  </a:extLst>
                </p14:cNvPr>
                <p14:cNvContentPartPr/>
                <p14:nvPr/>
              </p14:nvContentPartPr>
              <p14:xfrm>
                <a:off x="10259257" y="2276148"/>
                <a:ext cx="381960" cy="24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413B284-F4CD-EE61-F6D8-697C5610A1A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241257" y="2258148"/>
                  <a:ext cx="4176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C05780F-7989-935F-7E27-AA1FAF6A2F69}"/>
                    </a:ext>
                  </a:extLst>
                </p14:cNvPr>
                <p14:cNvContentPartPr/>
                <p14:nvPr/>
              </p14:nvContentPartPr>
              <p14:xfrm>
                <a:off x="9560497" y="2702028"/>
                <a:ext cx="447120" cy="651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C05780F-7989-935F-7E27-AA1FAF6A2F6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542497" y="2684028"/>
                  <a:ext cx="482760" cy="10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6535211-D4D4-8246-E74C-5624423FAB2B}"/>
                  </a:ext>
                </a:extLst>
              </p14:cNvPr>
              <p14:cNvContentPartPr/>
              <p14:nvPr/>
            </p14:nvContentPartPr>
            <p14:xfrm>
              <a:off x="8564377" y="2676108"/>
              <a:ext cx="345600" cy="72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6535211-D4D4-8246-E74C-5624423FAB2B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8546737" y="2658468"/>
                <a:ext cx="381240" cy="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246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F9C5F5-E6D9-F7B8-6C64-889160BB9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D5938C-AF23-3C5A-8F2E-BB7F80454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F53B4D7-0A4F-8B8D-9C0C-523B50DD6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0EEE1-0240-85D2-4954-6212AE689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DeBruijn… graph?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061D5D-7F99-319F-1A98-9844A856F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1895" y="578738"/>
            <a:ext cx="3976360" cy="56705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D1ABF8-E132-1DB3-EB4D-3C01FE3AB477}"/>
              </a:ext>
            </a:extLst>
          </p:cNvPr>
          <p:cNvSpPr txBox="1"/>
          <p:nvPr/>
        </p:nvSpPr>
        <p:spPr>
          <a:xfrm>
            <a:off x="911060" y="4456182"/>
            <a:ext cx="465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00FFFF"/>
                </a:highlight>
              </a:rPr>
              <a:t>0000111101001011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8F4ADF0-2B16-38B3-5861-D48ADEAA7607}"/>
                  </a:ext>
                </a:extLst>
              </p14:cNvPr>
              <p14:cNvContentPartPr/>
              <p14:nvPr/>
            </p14:nvContentPartPr>
            <p14:xfrm>
              <a:off x="7122391" y="680988"/>
              <a:ext cx="3326760" cy="5387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8F4ADF0-2B16-38B3-5861-D48ADEAA76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68391" y="572988"/>
                <a:ext cx="3434400" cy="56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BB797C9-5693-D30D-8B80-4D7FABE5872D}"/>
                  </a:ext>
                </a:extLst>
              </p14:cNvPr>
              <p14:cNvContentPartPr/>
              <p14:nvPr/>
            </p14:nvContentPartPr>
            <p14:xfrm>
              <a:off x="8095831" y="497028"/>
              <a:ext cx="1160640" cy="6908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BB797C9-5693-D30D-8B80-4D7FABE5872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77831" y="479028"/>
                <a:ext cx="1196280" cy="72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3D13C443-CE81-C699-7FFE-879A61FD5039}"/>
              </a:ext>
            </a:extLst>
          </p:cNvPr>
          <p:cNvGrpSpPr/>
          <p:nvPr/>
        </p:nvGrpSpPr>
        <p:grpSpPr>
          <a:xfrm>
            <a:off x="982951" y="4836468"/>
            <a:ext cx="999720" cy="235440"/>
            <a:chOff x="982951" y="4836468"/>
            <a:chExt cx="999720" cy="23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CB04420-8669-8379-57FE-25D39D8B2FA8}"/>
                    </a:ext>
                  </a:extLst>
                </p14:cNvPr>
                <p14:cNvContentPartPr/>
                <p14:nvPr/>
              </p14:nvContentPartPr>
              <p14:xfrm>
                <a:off x="1001311" y="4867788"/>
                <a:ext cx="981360" cy="189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CB04420-8669-8379-57FE-25D39D8B2FA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83311" y="4850148"/>
                  <a:ext cx="10170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4E184C1-6A32-17D7-6132-CACBC8853628}"/>
                    </a:ext>
                  </a:extLst>
                </p14:cNvPr>
                <p14:cNvContentPartPr/>
                <p14:nvPr/>
              </p14:nvContentPartPr>
              <p14:xfrm>
                <a:off x="982951" y="4836468"/>
                <a:ext cx="25920" cy="2354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4E184C1-6A32-17D7-6132-CACBC885362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65311" y="4818828"/>
                  <a:ext cx="61560" cy="27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251316B-05B6-D3E9-C68F-52C5D62D9A66}"/>
                  </a:ext>
                </a:extLst>
              </p14:cNvPr>
              <p14:cNvContentPartPr/>
              <p14:nvPr/>
            </p14:nvContentPartPr>
            <p14:xfrm>
              <a:off x="9212191" y="1287948"/>
              <a:ext cx="709560" cy="4327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251316B-05B6-D3E9-C68F-52C5D62D9A6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94551" y="1270308"/>
                <a:ext cx="74520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655E1E5-8ADC-FA7B-2AE0-24E0ED02B67D}"/>
                  </a:ext>
                </a:extLst>
              </p14:cNvPr>
              <p14:cNvContentPartPr/>
              <p14:nvPr/>
            </p14:nvContentPartPr>
            <p14:xfrm>
              <a:off x="1274551" y="4490148"/>
              <a:ext cx="915480" cy="206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655E1E5-8ADC-FA7B-2AE0-24E0ED02B67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56551" y="4472508"/>
                <a:ext cx="95112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8F984CF-0B4E-4606-C7A5-6005921182DD}"/>
                  </a:ext>
                </a:extLst>
              </p14:cNvPr>
              <p14:cNvContentPartPr/>
              <p14:nvPr/>
            </p14:nvContentPartPr>
            <p14:xfrm>
              <a:off x="10608271" y="2371188"/>
              <a:ext cx="111600" cy="2291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8F984CF-0B4E-4606-C7A5-6005921182D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590631" y="2353188"/>
                <a:ext cx="147240" cy="232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1706587-4116-642E-675E-B99D438CBA5E}"/>
                  </a:ext>
                </a:extLst>
              </p14:cNvPr>
              <p14:cNvContentPartPr/>
              <p14:nvPr/>
            </p14:nvContentPartPr>
            <p14:xfrm>
              <a:off x="1526551" y="4925028"/>
              <a:ext cx="942840" cy="2494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1706587-4116-642E-675E-B99D438CBA5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08551" y="4907028"/>
                <a:ext cx="97848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76A29CC-B3CA-8411-0A8F-F7116EF0AC72}"/>
                  </a:ext>
                </a:extLst>
              </p14:cNvPr>
              <p14:cNvContentPartPr/>
              <p14:nvPr/>
            </p14:nvContentPartPr>
            <p14:xfrm>
              <a:off x="9500551" y="4811988"/>
              <a:ext cx="1196280" cy="885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76A29CC-B3CA-8411-0A8F-F7116EF0AC7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482911" y="4794348"/>
                <a:ext cx="1231920" cy="9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C38C5651-4574-E3A5-5FB9-CCE5D10EAD4C}"/>
                  </a:ext>
                </a:extLst>
              </p14:cNvPr>
              <p14:cNvContentPartPr/>
              <p14:nvPr/>
            </p14:nvContentPartPr>
            <p14:xfrm>
              <a:off x="1759831" y="4426788"/>
              <a:ext cx="925200" cy="2685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C38C5651-4574-E3A5-5FB9-CCE5D10EAD4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42191" y="4408788"/>
                <a:ext cx="96084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90C4F94B-7FD1-AF7C-3CD9-7152360E2E80}"/>
                  </a:ext>
                </a:extLst>
              </p14:cNvPr>
              <p14:cNvContentPartPr/>
              <p14:nvPr/>
            </p14:nvContentPartPr>
            <p14:xfrm>
              <a:off x="7941031" y="5571948"/>
              <a:ext cx="1526400" cy="7794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90C4F94B-7FD1-AF7C-3CD9-7152360E2E8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923391" y="5554308"/>
                <a:ext cx="1562040" cy="81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CEC8FAD7-3748-5FB0-284E-3DF75E3876C2}"/>
                  </a:ext>
                </a:extLst>
              </p14:cNvPr>
              <p14:cNvContentPartPr/>
              <p14:nvPr/>
            </p14:nvContentPartPr>
            <p14:xfrm>
              <a:off x="2069071" y="4902708"/>
              <a:ext cx="870120" cy="1724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CEC8FAD7-3748-5FB0-284E-3DF75E3876C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51431" y="4884708"/>
                <a:ext cx="905760" cy="20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157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C18E2-660B-0D4F-9D4F-49AB1AF8B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B8BD4-3BB3-D30E-8C0D-276149DD2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73" y="393380"/>
            <a:ext cx="7655427" cy="739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DeBruijn graphs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83CA80-8DD6-B3CE-AA91-7D75662BA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2736" y="1188712"/>
            <a:ext cx="3141914" cy="4480576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4DF1058-7B75-3610-FD7E-CE22AFFBF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23578" y="2521014"/>
            <a:ext cx="4483510" cy="2328346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785BA4-C533-32D9-23B9-357B267D0C5A}"/>
              </a:ext>
            </a:extLst>
          </p:cNvPr>
          <p:cNvSpPr txBox="1"/>
          <p:nvPr/>
        </p:nvSpPr>
        <p:spPr>
          <a:xfrm>
            <a:off x="756745" y="5833241"/>
            <a:ext cx="982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Notice: Two in-arrows per node, and two out-arrows per node</a:t>
            </a:r>
          </a:p>
        </p:txBody>
      </p:sp>
    </p:spTree>
    <p:extLst>
      <p:ext uri="{BB962C8B-B14F-4D97-AF65-F5344CB8AC3E}">
        <p14:creationId xmlns:p14="http://schemas.microsoft.com/office/powerpoint/2010/main" val="42718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CC57E-50E3-8579-0B71-1286DA0DA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 5: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D9D82-0A7A-28ED-9C68-8C9350FF7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521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00000111110101001101100101110001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140FF3-318D-9426-1B3C-5D0C67C7586B}"/>
              </a:ext>
            </a:extLst>
          </p:cNvPr>
          <p:cNvSpPr txBox="1"/>
          <p:nvPr/>
        </p:nvSpPr>
        <p:spPr>
          <a:xfrm>
            <a:off x="1012723" y="3151188"/>
            <a:ext cx="3431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With cards?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9E9C8E-AD75-E238-D161-EA81E6FC7714}"/>
              </a:ext>
            </a:extLst>
          </p:cNvPr>
          <p:cNvSpPr txBox="1">
            <a:spLocks/>
          </p:cNvSpPr>
          <p:nvPr/>
        </p:nvSpPr>
        <p:spPr>
          <a:xfrm>
            <a:off x="838200" y="4054220"/>
            <a:ext cx="10515600" cy="652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BBBBB</a:t>
            </a:r>
            <a:r>
              <a:rPr lang="en-US" sz="3600" dirty="0">
                <a:solidFill>
                  <a:schemeClr val="bg1"/>
                </a:solidFill>
                <a:highlight>
                  <a:srgbClr val="FF0000"/>
                </a:highlight>
              </a:rPr>
              <a:t>RRRRR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B</a:t>
            </a:r>
            <a:r>
              <a:rPr lang="en-US" sz="3600" dirty="0">
                <a:solidFill>
                  <a:schemeClr val="bg1"/>
                </a:solidFill>
                <a:highlight>
                  <a:srgbClr val="FF0000"/>
                </a:highlight>
              </a:rPr>
              <a:t>R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B</a:t>
            </a:r>
            <a:r>
              <a:rPr lang="en-US" sz="3600" dirty="0">
                <a:solidFill>
                  <a:schemeClr val="bg1"/>
                </a:solidFill>
                <a:highlight>
                  <a:srgbClr val="FF0000"/>
                </a:highlight>
              </a:rPr>
              <a:t>R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BB</a:t>
            </a:r>
            <a:r>
              <a:rPr lang="en-US" sz="3600" dirty="0">
                <a:solidFill>
                  <a:schemeClr val="bg1"/>
                </a:solidFill>
                <a:highlight>
                  <a:srgbClr val="FF0000"/>
                </a:highlight>
              </a:rPr>
              <a:t>RR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B</a:t>
            </a:r>
            <a:r>
              <a:rPr lang="en-US" sz="3600" dirty="0">
                <a:solidFill>
                  <a:schemeClr val="bg1"/>
                </a:solidFill>
                <a:highlight>
                  <a:srgbClr val="FF0000"/>
                </a:highlight>
              </a:rPr>
              <a:t>RR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BB</a:t>
            </a:r>
            <a:r>
              <a:rPr lang="en-US" sz="3600" dirty="0">
                <a:solidFill>
                  <a:schemeClr val="bg1"/>
                </a:solidFill>
                <a:highlight>
                  <a:srgbClr val="FF0000"/>
                </a:highlight>
              </a:rPr>
              <a:t>R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B</a:t>
            </a:r>
            <a:r>
              <a:rPr lang="en-US" sz="3600" dirty="0">
                <a:solidFill>
                  <a:schemeClr val="bg1"/>
                </a:solidFill>
                <a:highlight>
                  <a:srgbClr val="FF0000"/>
                </a:highlight>
              </a:rPr>
              <a:t>RRR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BBB</a:t>
            </a:r>
            <a:r>
              <a:rPr lang="en-US" sz="3600" dirty="0">
                <a:solidFill>
                  <a:schemeClr val="bg1"/>
                </a:solidFill>
                <a:highlight>
                  <a:srgbClr val="FF0000"/>
                </a:highlight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20698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604E4-D485-860C-2857-12C27E9F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8000"/>
              <a:t>Today’s plan	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Content Placeholder 2">
            <a:extLst>
              <a:ext uri="{FF2B5EF4-FFF2-40B4-BE49-F238E27FC236}">
                <a16:creationId xmlns:a16="http://schemas.microsoft.com/office/drawing/2014/main" id="{66184C7C-8FE0-2B53-E2F7-D2E21BCB86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7989751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8227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1BCE6A-9AE1-5E14-066A-C802F9A00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A7DCCB-22CC-D1BB-4E4E-2C3F3B5FE0BD}"/>
              </a:ext>
            </a:extLst>
          </p:cNvPr>
          <p:cNvSpPr txBox="1">
            <a:spLocks/>
          </p:cNvSpPr>
          <p:nvPr/>
        </p:nvSpPr>
        <p:spPr>
          <a:xfrm>
            <a:off x="838200" y="4054220"/>
            <a:ext cx="10515600" cy="652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How do you memorize a list of 32?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9B2DAC7-D67F-0A7D-A95A-7441BCEF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Actual cards: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192F8EB-444D-A5D8-2A11-8045DF37A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343"/>
            <a:ext cx="10515600" cy="13584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8C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AC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2C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4C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AS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2D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5C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3S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6D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4S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AH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3D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7C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7S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7H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6H</a:t>
            </a:r>
            <a:br>
              <a:rPr lang="en-US" sz="3600" dirty="0"/>
            </a:br>
            <a:r>
              <a:rPr lang="en-US" sz="3600" dirty="0">
                <a:highlight>
                  <a:srgbClr val="FF0000"/>
                </a:highlight>
              </a:rPr>
              <a:t>4H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8H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AD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3C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6C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5S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3H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7D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6S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5H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2H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5D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2S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4D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8S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8D</a:t>
            </a:r>
          </a:p>
        </p:txBody>
      </p:sp>
      <p:pic>
        <p:nvPicPr>
          <p:cNvPr id="15" name="Graphic 14" descr="Club Suit with solid fill">
            <a:extLst>
              <a:ext uri="{FF2B5EF4-FFF2-40B4-BE49-F238E27FC236}">
                <a16:creationId xmlns:a16="http://schemas.microsoft.com/office/drawing/2014/main" id="{B3748DC1-A60B-A17C-F622-90FA03253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303348"/>
            <a:ext cx="914400" cy="914400"/>
          </a:xfrm>
          <a:prstGeom prst="rect">
            <a:avLst/>
          </a:prstGeom>
        </p:spPr>
      </p:pic>
      <p:pic>
        <p:nvPicPr>
          <p:cNvPr id="17" name="Graphic 16" descr="Heart with solid fill">
            <a:extLst>
              <a:ext uri="{FF2B5EF4-FFF2-40B4-BE49-F238E27FC236}">
                <a16:creationId xmlns:a16="http://schemas.microsoft.com/office/drawing/2014/main" id="{D76AA412-E468-819C-8001-E9F77A484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4580" y="303348"/>
            <a:ext cx="914400" cy="914400"/>
          </a:xfrm>
          <a:prstGeom prst="rect">
            <a:avLst/>
          </a:prstGeom>
        </p:spPr>
      </p:pic>
      <p:pic>
        <p:nvPicPr>
          <p:cNvPr id="19" name="Graphic 18" descr="Spade Suit with solid fill">
            <a:extLst>
              <a:ext uri="{FF2B5EF4-FFF2-40B4-BE49-F238E27FC236}">
                <a16:creationId xmlns:a16="http://schemas.microsoft.com/office/drawing/2014/main" id="{B4E3E7C5-C0A0-20F6-8FD8-8EA6A95B8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6483" y="303348"/>
            <a:ext cx="914400" cy="914400"/>
          </a:xfrm>
          <a:prstGeom prst="rect">
            <a:avLst/>
          </a:prstGeom>
        </p:spPr>
      </p:pic>
      <p:pic>
        <p:nvPicPr>
          <p:cNvPr id="21" name="Graphic 20" descr="Diamond Suit with solid fill">
            <a:extLst>
              <a:ext uri="{FF2B5EF4-FFF2-40B4-BE49-F238E27FC236}">
                <a16:creationId xmlns:a16="http://schemas.microsoft.com/office/drawing/2014/main" id="{3946697A-A096-7C15-3DB4-959295EF24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9400" y="305976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16C85F0-0333-80F7-89C4-C7C690DD5FD2}"/>
              </a:ext>
            </a:extLst>
          </p:cNvPr>
          <p:cNvSpPr txBox="1"/>
          <p:nvPr/>
        </p:nvSpPr>
        <p:spPr>
          <a:xfrm>
            <a:off x="1120877" y="580103"/>
            <a:ext cx="34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8941BC-B65F-32D7-417D-911918355D68}"/>
              </a:ext>
            </a:extLst>
          </p:cNvPr>
          <p:cNvSpPr txBox="1"/>
          <p:nvPr/>
        </p:nvSpPr>
        <p:spPr>
          <a:xfrm>
            <a:off x="3136400" y="580103"/>
            <a:ext cx="47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CC63A6-447B-6FE2-5E6A-118FBC3F69C9}"/>
              </a:ext>
            </a:extLst>
          </p:cNvPr>
          <p:cNvSpPr txBox="1"/>
          <p:nvPr/>
        </p:nvSpPr>
        <p:spPr>
          <a:xfrm>
            <a:off x="8156428" y="57009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D208A6-C85E-E840-18CE-5601D00301F3}"/>
              </a:ext>
            </a:extLst>
          </p:cNvPr>
          <p:cNvSpPr txBox="1"/>
          <p:nvPr/>
        </p:nvSpPr>
        <p:spPr>
          <a:xfrm>
            <a:off x="10743344" y="58010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CF5FE3-2686-B094-A0AA-1A8C7A13A83B}"/>
              </a:ext>
            </a:extLst>
          </p:cNvPr>
          <p:cNvSpPr txBox="1"/>
          <p:nvPr/>
        </p:nvSpPr>
        <p:spPr>
          <a:xfrm>
            <a:off x="1120877" y="5279923"/>
            <a:ext cx="68924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(You don’t; it’s more binary math!)</a:t>
            </a:r>
          </a:p>
        </p:txBody>
      </p:sp>
    </p:spTree>
    <p:extLst>
      <p:ext uri="{BB962C8B-B14F-4D97-AF65-F5344CB8AC3E}">
        <p14:creationId xmlns:p14="http://schemas.microsoft.com/office/powerpoint/2010/main" val="185051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45E0C6-3830-BD3E-8BAD-2FCF8C904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DD175F-D5DF-CD75-E10B-BB9AC7CF8C13}"/>
              </a:ext>
            </a:extLst>
          </p:cNvPr>
          <p:cNvSpPr txBox="1">
            <a:spLocks/>
          </p:cNvSpPr>
          <p:nvPr/>
        </p:nvSpPr>
        <p:spPr>
          <a:xfrm>
            <a:off x="838200" y="4054220"/>
            <a:ext cx="10515600" cy="652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4 suits: C, H, S, D</a:t>
            </a:r>
            <a:br>
              <a:rPr lang="en-US" sz="3600" dirty="0"/>
            </a:br>
            <a:r>
              <a:rPr lang="en-US" sz="3600" dirty="0"/>
              <a:t>8 values: A, 2, 3, 4, 5, 6, 7, 8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19883A8-6240-94B4-456B-56AB3F6E2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Actual cards: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8D4CE2-3CC1-845B-6210-26A1B065B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343"/>
            <a:ext cx="10515600" cy="13584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8C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AC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2C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4C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AS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2D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5C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3S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6D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4S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AH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3D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7C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7S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7H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6H</a:t>
            </a:r>
            <a:br>
              <a:rPr lang="en-US" sz="3600" dirty="0"/>
            </a:br>
            <a:r>
              <a:rPr lang="en-US" sz="3600" dirty="0">
                <a:highlight>
                  <a:srgbClr val="FF0000"/>
                </a:highlight>
              </a:rPr>
              <a:t>4H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8H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AD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3C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6C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5S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3H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7D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6S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5H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2H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5D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2S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4D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8S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8D</a:t>
            </a:r>
          </a:p>
        </p:txBody>
      </p:sp>
      <p:pic>
        <p:nvPicPr>
          <p:cNvPr id="15" name="Graphic 14" descr="Club Suit with solid fill">
            <a:extLst>
              <a:ext uri="{FF2B5EF4-FFF2-40B4-BE49-F238E27FC236}">
                <a16:creationId xmlns:a16="http://schemas.microsoft.com/office/drawing/2014/main" id="{169E596F-5EBA-EB13-8919-B88F44D1C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303348"/>
            <a:ext cx="914400" cy="914400"/>
          </a:xfrm>
          <a:prstGeom prst="rect">
            <a:avLst/>
          </a:prstGeom>
        </p:spPr>
      </p:pic>
      <p:pic>
        <p:nvPicPr>
          <p:cNvPr id="17" name="Graphic 16" descr="Heart with solid fill">
            <a:extLst>
              <a:ext uri="{FF2B5EF4-FFF2-40B4-BE49-F238E27FC236}">
                <a16:creationId xmlns:a16="http://schemas.microsoft.com/office/drawing/2014/main" id="{6FCDDD00-42C6-CB38-D50F-70E5AFA3B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4580" y="303348"/>
            <a:ext cx="914400" cy="914400"/>
          </a:xfrm>
          <a:prstGeom prst="rect">
            <a:avLst/>
          </a:prstGeom>
        </p:spPr>
      </p:pic>
      <p:pic>
        <p:nvPicPr>
          <p:cNvPr id="19" name="Graphic 18" descr="Spade Suit with solid fill">
            <a:extLst>
              <a:ext uri="{FF2B5EF4-FFF2-40B4-BE49-F238E27FC236}">
                <a16:creationId xmlns:a16="http://schemas.microsoft.com/office/drawing/2014/main" id="{003E4432-71BA-BAC3-81FB-40280E5CE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6483" y="303348"/>
            <a:ext cx="914400" cy="914400"/>
          </a:xfrm>
          <a:prstGeom prst="rect">
            <a:avLst/>
          </a:prstGeom>
        </p:spPr>
      </p:pic>
      <p:pic>
        <p:nvPicPr>
          <p:cNvPr id="21" name="Graphic 20" descr="Diamond Suit with solid fill">
            <a:extLst>
              <a:ext uri="{FF2B5EF4-FFF2-40B4-BE49-F238E27FC236}">
                <a16:creationId xmlns:a16="http://schemas.microsoft.com/office/drawing/2014/main" id="{1E3FEFEA-8F82-C991-9847-E20A4849C9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9400" y="305976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2409C22-D10A-3F0D-355E-7AB34C7841C3}"/>
              </a:ext>
            </a:extLst>
          </p:cNvPr>
          <p:cNvSpPr txBox="1"/>
          <p:nvPr/>
        </p:nvSpPr>
        <p:spPr>
          <a:xfrm>
            <a:off x="1120877" y="580103"/>
            <a:ext cx="34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06D74F-2599-E965-8AD8-6047C0A20455}"/>
              </a:ext>
            </a:extLst>
          </p:cNvPr>
          <p:cNvSpPr txBox="1"/>
          <p:nvPr/>
        </p:nvSpPr>
        <p:spPr>
          <a:xfrm>
            <a:off x="3136400" y="580103"/>
            <a:ext cx="47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AE9E9-3AE8-DB99-F61B-9ADFF44F160E}"/>
              </a:ext>
            </a:extLst>
          </p:cNvPr>
          <p:cNvSpPr txBox="1"/>
          <p:nvPr/>
        </p:nvSpPr>
        <p:spPr>
          <a:xfrm>
            <a:off x="8156428" y="57009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8813CF-A352-4974-1673-1FD36932975E}"/>
              </a:ext>
            </a:extLst>
          </p:cNvPr>
          <p:cNvSpPr txBox="1"/>
          <p:nvPr/>
        </p:nvSpPr>
        <p:spPr>
          <a:xfrm>
            <a:off x="10743344" y="58010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09CF69-9E8E-66D2-EB81-4098ACFF8C67}"/>
              </a:ext>
            </a:extLst>
          </p:cNvPr>
          <p:cNvSpPr txBox="1"/>
          <p:nvPr/>
        </p:nvSpPr>
        <p:spPr>
          <a:xfrm>
            <a:off x="838200" y="5402766"/>
            <a:ext cx="1135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4 binary strings of length 2: 00, 01, 10, 11</a:t>
            </a:r>
            <a:br>
              <a:rPr lang="en-US" sz="3000" dirty="0"/>
            </a:br>
            <a:r>
              <a:rPr lang="en-US" sz="3000" dirty="0"/>
              <a:t>8 binary strings of length 3: 000, 001, 010, 011, 100, 101, 110, 111</a:t>
            </a:r>
          </a:p>
        </p:txBody>
      </p:sp>
    </p:spTree>
    <p:extLst>
      <p:ext uri="{BB962C8B-B14F-4D97-AF65-F5344CB8AC3E}">
        <p14:creationId xmlns:p14="http://schemas.microsoft.com/office/powerpoint/2010/main" val="185246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F51869-4F08-099A-4296-693B1A4B5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EAF277-89C2-CCB7-2BB7-45F18ADE2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Actual cards: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6FF7CE7-D99F-B818-DCDA-5BAADCDF3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343"/>
            <a:ext cx="10515600" cy="13584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8C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AC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2C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4C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AS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2D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5C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3S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6D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4S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AH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3D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7C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7S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7H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6H</a:t>
            </a:r>
            <a:br>
              <a:rPr lang="en-US" sz="3600" dirty="0"/>
            </a:br>
            <a:r>
              <a:rPr lang="en-US" sz="3600" dirty="0">
                <a:highlight>
                  <a:srgbClr val="FF0000"/>
                </a:highlight>
              </a:rPr>
              <a:t>4H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8H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AD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3C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6C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5S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3H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7D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6S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5H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2H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5D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2S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4D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8S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8D</a:t>
            </a:r>
          </a:p>
        </p:txBody>
      </p:sp>
      <p:pic>
        <p:nvPicPr>
          <p:cNvPr id="15" name="Graphic 14" descr="Club Suit with solid fill">
            <a:extLst>
              <a:ext uri="{FF2B5EF4-FFF2-40B4-BE49-F238E27FC236}">
                <a16:creationId xmlns:a16="http://schemas.microsoft.com/office/drawing/2014/main" id="{F08725D1-F493-2A8D-CF4D-6E318B911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303348"/>
            <a:ext cx="914400" cy="914400"/>
          </a:xfrm>
          <a:prstGeom prst="rect">
            <a:avLst/>
          </a:prstGeom>
        </p:spPr>
      </p:pic>
      <p:pic>
        <p:nvPicPr>
          <p:cNvPr id="17" name="Graphic 16" descr="Heart with solid fill">
            <a:extLst>
              <a:ext uri="{FF2B5EF4-FFF2-40B4-BE49-F238E27FC236}">
                <a16:creationId xmlns:a16="http://schemas.microsoft.com/office/drawing/2014/main" id="{1BBB8A00-F1D8-6B03-18D6-B2DAA4593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4580" y="303348"/>
            <a:ext cx="914400" cy="914400"/>
          </a:xfrm>
          <a:prstGeom prst="rect">
            <a:avLst/>
          </a:prstGeom>
        </p:spPr>
      </p:pic>
      <p:pic>
        <p:nvPicPr>
          <p:cNvPr id="19" name="Graphic 18" descr="Spade Suit with solid fill">
            <a:extLst>
              <a:ext uri="{FF2B5EF4-FFF2-40B4-BE49-F238E27FC236}">
                <a16:creationId xmlns:a16="http://schemas.microsoft.com/office/drawing/2014/main" id="{2290A231-6D47-8EC3-D3A4-F95753AE1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6483" y="303348"/>
            <a:ext cx="914400" cy="914400"/>
          </a:xfrm>
          <a:prstGeom prst="rect">
            <a:avLst/>
          </a:prstGeom>
        </p:spPr>
      </p:pic>
      <p:pic>
        <p:nvPicPr>
          <p:cNvPr id="21" name="Graphic 20" descr="Diamond Suit with solid fill">
            <a:extLst>
              <a:ext uri="{FF2B5EF4-FFF2-40B4-BE49-F238E27FC236}">
                <a16:creationId xmlns:a16="http://schemas.microsoft.com/office/drawing/2014/main" id="{8EDF20C6-0104-3498-CB6E-A14B646982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9400" y="305976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608B1D0-5ECE-98B9-ADA0-D9394ADAD804}"/>
              </a:ext>
            </a:extLst>
          </p:cNvPr>
          <p:cNvSpPr txBox="1"/>
          <p:nvPr/>
        </p:nvSpPr>
        <p:spPr>
          <a:xfrm>
            <a:off x="1120877" y="580103"/>
            <a:ext cx="34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EE5A7B-D0B9-BFAA-F66B-17645AE42827}"/>
              </a:ext>
            </a:extLst>
          </p:cNvPr>
          <p:cNvSpPr txBox="1"/>
          <p:nvPr/>
        </p:nvSpPr>
        <p:spPr>
          <a:xfrm>
            <a:off x="3136400" y="580103"/>
            <a:ext cx="47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D7FE26-D92D-37C8-A536-373155AD5CF7}"/>
              </a:ext>
            </a:extLst>
          </p:cNvPr>
          <p:cNvSpPr txBox="1"/>
          <p:nvPr/>
        </p:nvSpPr>
        <p:spPr>
          <a:xfrm>
            <a:off x="8156428" y="57009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BC8948-2E0C-DED7-6E07-79DCFEAF2B6E}"/>
              </a:ext>
            </a:extLst>
          </p:cNvPr>
          <p:cNvSpPr txBox="1"/>
          <p:nvPr/>
        </p:nvSpPr>
        <p:spPr>
          <a:xfrm>
            <a:off x="10743344" y="58010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117FBF6-4C25-848C-CB8D-D4B0850F06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124054"/>
              </p:ext>
            </p:extLst>
          </p:nvPr>
        </p:nvGraphicFramePr>
        <p:xfrm>
          <a:off x="1955551" y="3003139"/>
          <a:ext cx="3761970" cy="231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0985">
                  <a:extLst>
                    <a:ext uri="{9D8B030D-6E8A-4147-A177-3AD203B41FA5}">
                      <a16:colId xmlns:a16="http://schemas.microsoft.com/office/drawing/2014/main" val="2747277199"/>
                    </a:ext>
                  </a:extLst>
                </a:gridCol>
                <a:gridCol w="1880985">
                  <a:extLst>
                    <a:ext uri="{9D8B030D-6E8A-4147-A177-3AD203B41FA5}">
                      <a16:colId xmlns:a16="http://schemas.microsoft.com/office/drawing/2014/main" val="24464739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Club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37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Spade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062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Diamond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742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Heart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13092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CB3CA8-9CF3-2337-6FA6-513626E094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545808"/>
              </p:ext>
            </p:extLst>
          </p:nvPr>
        </p:nvGraphicFramePr>
        <p:xfrm>
          <a:off x="6474480" y="2943734"/>
          <a:ext cx="1996458" cy="377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8229">
                  <a:extLst>
                    <a:ext uri="{9D8B030D-6E8A-4147-A177-3AD203B41FA5}">
                      <a16:colId xmlns:a16="http://schemas.microsoft.com/office/drawing/2014/main" val="2903277263"/>
                    </a:ext>
                  </a:extLst>
                </a:gridCol>
                <a:gridCol w="998229">
                  <a:extLst>
                    <a:ext uri="{9D8B030D-6E8A-4147-A177-3AD203B41FA5}">
                      <a16:colId xmlns:a16="http://schemas.microsoft.com/office/drawing/2014/main" val="2851699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243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788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208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369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671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03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367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619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2821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FFBA29-32EC-8B9A-C54D-D6057482D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4B85190-0D90-9EEF-388F-2224257B9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Actual cards: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91F0A4B-F407-9D81-5E23-2BC9663D2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343"/>
            <a:ext cx="10515600" cy="13584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8C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AC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2C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4C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AS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2D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5C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3S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6D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4S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AH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3D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7C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7S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7H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6H</a:t>
            </a:r>
            <a:br>
              <a:rPr lang="en-US" sz="3600" dirty="0"/>
            </a:br>
            <a:r>
              <a:rPr lang="en-US" sz="3600" dirty="0">
                <a:highlight>
                  <a:srgbClr val="FF0000"/>
                </a:highlight>
              </a:rPr>
              <a:t>4H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8H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AD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3C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6C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5S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3H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7D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6S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5H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2H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5D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2S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4D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8S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8D</a:t>
            </a:r>
          </a:p>
        </p:txBody>
      </p:sp>
      <p:pic>
        <p:nvPicPr>
          <p:cNvPr id="15" name="Graphic 14" descr="Club Suit with solid fill">
            <a:extLst>
              <a:ext uri="{FF2B5EF4-FFF2-40B4-BE49-F238E27FC236}">
                <a16:creationId xmlns:a16="http://schemas.microsoft.com/office/drawing/2014/main" id="{A934BF97-C78F-2057-699A-911899358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303348"/>
            <a:ext cx="914400" cy="914400"/>
          </a:xfrm>
          <a:prstGeom prst="rect">
            <a:avLst/>
          </a:prstGeom>
        </p:spPr>
      </p:pic>
      <p:pic>
        <p:nvPicPr>
          <p:cNvPr id="17" name="Graphic 16" descr="Heart with solid fill">
            <a:extLst>
              <a:ext uri="{FF2B5EF4-FFF2-40B4-BE49-F238E27FC236}">
                <a16:creationId xmlns:a16="http://schemas.microsoft.com/office/drawing/2014/main" id="{098B0B9F-E456-0516-B4CD-DFFDC73E9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4580" y="303348"/>
            <a:ext cx="914400" cy="914400"/>
          </a:xfrm>
          <a:prstGeom prst="rect">
            <a:avLst/>
          </a:prstGeom>
        </p:spPr>
      </p:pic>
      <p:pic>
        <p:nvPicPr>
          <p:cNvPr id="19" name="Graphic 18" descr="Spade Suit with solid fill">
            <a:extLst>
              <a:ext uri="{FF2B5EF4-FFF2-40B4-BE49-F238E27FC236}">
                <a16:creationId xmlns:a16="http://schemas.microsoft.com/office/drawing/2014/main" id="{CF9296AD-FACC-1AF1-6D93-3CC7C08B02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6483" y="303348"/>
            <a:ext cx="914400" cy="914400"/>
          </a:xfrm>
          <a:prstGeom prst="rect">
            <a:avLst/>
          </a:prstGeom>
        </p:spPr>
      </p:pic>
      <p:pic>
        <p:nvPicPr>
          <p:cNvPr id="21" name="Graphic 20" descr="Diamond Suit with solid fill">
            <a:extLst>
              <a:ext uri="{FF2B5EF4-FFF2-40B4-BE49-F238E27FC236}">
                <a16:creationId xmlns:a16="http://schemas.microsoft.com/office/drawing/2014/main" id="{09BC19D4-AE1B-689E-94CD-F154E0377B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9400" y="305976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F629315-6686-E097-98A1-B0524AD0D03E}"/>
              </a:ext>
            </a:extLst>
          </p:cNvPr>
          <p:cNvSpPr txBox="1"/>
          <p:nvPr/>
        </p:nvSpPr>
        <p:spPr>
          <a:xfrm>
            <a:off x="1120877" y="580103"/>
            <a:ext cx="34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6E5177-98EA-75FE-23BD-471981EAF93A}"/>
              </a:ext>
            </a:extLst>
          </p:cNvPr>
          <p:cNvSpPr txBox="1"/>
          <p:nvPr/>
        </p:nvSpPr>
        <p:spPr>
          <a:xfrm>
            <a:off x="3136400" y="580103"/>
            <a:ext cx="47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756552-C316-9E31-C663-B9144BC6933A}"/>
              </a:ext>
            </a:extLst>
          </p:cNvPr>
          <p:cNvSpPr txBox="1"/>
          <p:nvPr/>
        </p:nvSpPr>
        <p:spPr>
          <a:xfrm>
            <a:off x="8156428" y="57009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C18351-6543-1308-0918-F5980E1417CD}"/>
              </a:ext>
            </a:extLst>
          </p:cNvPr>
          <p:cNvSpPr txBox="1"/>
          <p:nvPr/>
        </p:nvSpPr>
        <p:spPr>
          <a:xfrm>
            <a:off x="10743344" y="58010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2CFC0DC-03DE-4713-045A-176D4DEB39B5}"/>
              </a:ext>
            </a:extLst>
          </p:cNvPr>
          <p:cNvGraphicFramePr>
            <a:graphicFrameLocks noGrp="1"/>
          </p:cNvGraphicFramePr>
          <p:nvPr/>
        </p:nvGraphicFramePr>
        <p:xfrm>
          <a:off x="1955551" y="3003139"/>
          <a:ext cx="3761970" cy="231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0985">
                  <a:extLst>
                    <a:ext uri="{9D8B030D-6E8A-4147-A177-3AD203B41FA5}">
                      <a16:colId xmlns:a16="http://schemas.microsoft.com/office/drawing/2014/main" val="2747277199"/>
                    </a:ext>
                  </a:extLst>
                </a:gridCol>
                <a:gridCol w="1880985">
                  <a:extLst>
                    <a:ext uri="{9D8B030D-6E8A-4147-A177-3AD203B41FA5}">
                      <a16:colId xmlns:a16="http://schemas.microsoft.com/office/drawing/2014/main" val="24464739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Club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37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Spade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062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Diamond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742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Heart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13092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C78A6E-1DF4-FE46-B4B1-6DACB5D3E002}"/>
              </a:ext>
            </a:extLst>
          </p:cNvPr>
          <p:cNvGraphicFramePr>
            <a:graphicFrameLocks noGrp="1"/>
          </p:cNvGraphicFramePr>
          <p:nvPr/>
        </p:nvGraphicFramePr>
        <p:xfrm>
          <a:off x="6474480" y="2943734"/>
          <a:ext cx="1996458" cy="377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8229">
                  <a:extLst>
                    <a:ext uri="{9D8B030D-6E8A-4147-A177-3AD203B41FA5}">
                      <a16:colId xmlns:a16="http://schemas.microsoft.com/office/drawing/2014/main" val="2903277263"/>
                    </a:ext>
                  </a:extLst>
                </a:gridCol>
                <a:gridCol w="998229">
                  <a:extLst>
                    <a:ext uri="{9D8B030D-6E8A-4147-A177-3AD203B41FA5}">
                      <a16:colId xmlns:a16="http://schemas.microsoft.com/office/drawing/2014/main" val="2851699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243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788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208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369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671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03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367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619319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7A2C6F6-8166-F668-169B-F890A06D3E56}"/>
                  </a:ext>
                </a:extLst>
              </p14:cNvPr>
              <p14:cNvContentPartPr/>
              <p14:nvPr/>
            </p14:nvContentPartPr>
            <p14:xfrm>
              <a:off x="4837471" y="1209828"/>
              <a:ext cx="3272040" cy="745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7A2C6F6-8166-F668-169B-F890A06D3E5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74478" y="1146828"/>
                <a:ext cx="3397666" cy="870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8AA63BB1-62D9-B52B-93B5-D486E43AE4B3}"/>
              </a:ext>
            </a:extLst>
          </p:cNvPr>
          <p:cNvGrpSpPr/>
          <p:nvPr/>
        </p:nvGrpSpPr>
        <p:grpSpPr>
          <a:xfrm>
            <a:off x="8841391" y="2993988"/>
            <a:ext cx="2483280" cy="502920"/>
            <a:chOff x="8841391" y="2993988"/>
            <a:chExt cx="2483280" cy="50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EE52610-7AF0-F87B-2065-AA0D5A776691}"/>
                    </a:ext>
                  </a:extLst>
                </p14:cNvPr>
                <p14:cNvContentPartPr/>
                <p14:nvPr/>
              </p14:nvContentPartPr>
              <p14:xfrm>
                <a:off x="8899711" y="3228348"/>
                <a:ext cx="25560" cy="2494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EE52610-7AF0-F87B-2065-AA0D5A77669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836711" y="3165348"/>
                  <a:ext cx="15120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F77ED24-50EE-7F5D-B190-5FEE1A3B1546}"/>
                    </a:ext>
                  </a:extLst>
                </p14:cNvPr>
                <p14:cNvContentPartPr/>
                <p14:nvPr/>
              </p14:nvContentPartPr>
              <p14:xfrm>
                <a:off x="8841391" y="3161388"/>
                <a:ext cx="316080" cy="335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F77ED24-50EE-7F5D-B190-5FEE1A3B154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778391" y="3098456"/>
                  <a:ext cx="441720" cy="4610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F9B26DD-77BF-DF9C-F009-7B9E9B22B1BB}"/>
                    </a:ext>
                  </a:extLst>
                </p14:cNvPr>
                <p14:cNvContentPartPr/>
                <p14:nvPr/>
              </p14:nvContentPartPr>
              <p14:xfrm>
                <a:off x="9359071" y="3144828"/>
                <a:ext cx="321480" cy="336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F9B26DD-77BF-DF9C-F009-7B9E9B22B1B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296000" y="3081828"/>
                  <a:ext cx="447261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409BBB6-BBAC-EE62-4D67-133F8C39C3F4}"/>
                    </a:ext>
                  </a:extLst>
                </p14:cNvPr>
                <p14:cNvContentPartPr/>
                <p14:nvPr/>
              </p14:nvContentPartPr>
              <p14:xfrm>
                <a:off x="9843271" y="3074988"/>
                <a:ext cx="384120" cy="318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409BBB6-BBAC-EE62-4D67-133F8C39C3F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780271" y="3011988"/>
                  <a:ext cx="509760" cy="44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56F773A-3F1B-8112-6025-501935453E6A}"/>
                    </a:ext>
                  </a:extLst>
                </p14:cNvPr>
                <p14:cNvContentPartPr/>
                <p14:nvPr/>
              </p14:nvContentPartPr>
              <p14:xfrm>
                <a:off x="10404871" y="3012708"/>
                <a:ext cx="319680" cy="376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56F773A-3F1B-8112-6025-501935453E6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341871" y="2949708"/>
                  <a:ext cx="445320" cy="50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29609EC-15D0-47C3-7CCF-604C145B5931}"/>
                    </a:ext>
                  </a:extLst>
                </p14:cNvPr>
                <p14:cNvContentPartPr/>
                <p14:nvPr/>
              </p14:nvContentPartPr>
              <p14:xfrm>
                <a:off x="10887991" y="2993988"/>
                <a:ext cx="436680" cy="391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29609EC-15D0-47C3-7CCF-604C145B593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824991" y="2930988"/>
                  <a:ext cx="562320" cy="51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3CAEDFC-ACB1-5B29-8F1B-5F086219DF10}"/>
              </a:ext>
            </a:extLst>
          </p:cNvPr>
          <p:cNvGrpSpPr/>
          <p:nvPr/>
        </p:nvGrpSpPr>
        <p:grpSpPr>
          <a:xfrm>
            <a:off x="8841391" y="3792828"/>
            <a:ext cx="2659320" cy="1062000"/>
            <a:chOff x="8841391" y="3792828"/>
            <a:chExt cx="2659320" cy="106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CA30725-C7E2-A79E-27E6-AE5FC3FFE729}"/>
                    </a:ext>
                  </a:extLst>
                </p14:cNvPr>
                <p14:cNvContentPartPr/>
                <p14:nvPr/>
              </p14:nvContentPartPr>
              <p14:xfrm>
                <a:off x="8868391" y="4030428"/>
                <a:ext cx="286920" cy="374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CA30725-C7E2-A79E-27E6-AE5FC3FFE72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805312" y="3967428"/>
                  <a:ext cx="412718" cy="50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A9E28B1-2137-42A3-D229-A8F71C22B645}"/>
                    </a:ext>
                  </a:extLst>
                </p14:cNvPr>
                <p14:cNvContentPartPr/>
                <p14:nvPr/>
              </p14:nvContentPartPr>
              <p14:xfrm>
                <a:off x="9503431" y="4013868"/>
                <a:ext cx="199800" cy="3232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A9E28B1-2137-42A3-D229-A8F71C22B64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440317" y="3950868"/>
                  <a:ext cx="325667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9AA74B5-0223-88FD-9EAC-D34DFC6207DA}"/>
                    </a:ext>
                  </a:extLst>
                </p14:cNvPr>
                <p14:cNvContentPartPr/>
                <p14:nvPr/>
              </p14:nvContentPartPr>
              <p14:xfrm>
                <a:off x="10164751" y="3985068"/>
                <a:ext cx="69120" cy="254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9AA74B5-0223-88FD-9EAC-D34DFC6207D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101421" y="3922068"/>
                  <a:ext cx="195418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6591FC3-B251-0D17-AFB1-238ADC3AA943}"/>
                    </a:ext>
                  </a:extLst>
                </p14:cNvPr>
                <p14:cNvContentPartPr/>
                <p14:nvPr/>
              </p14:nvContentPartPr>
              <p14:xfrm>
                <a:off x="10542031" y="3881748"/>
                <a:ext cx="265680" cy="287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6591FC3-B251-0D17-AFB1-238ADC3AA94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479031" y="3818748"/>
                  <a:ext cx="39132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CAFCFA3-79AA-67E3-6028-CD104F2F4420}"/>
                    </a:ext>
                  </a:extLst>
                </p14:cNvPr>
                <p14:cNvContentPartPr/>
                <p14:nvPr/>
              </p14:nvContentPartPr>
              <p14:xfrm>
                <a:off x="11219551" y="3792828"/>
                <a:ext cx="51480" cy="3736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CAFCFA3-79AA-67E3-6028-CD104F2F442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1156551" y="3729828"/>
                  <a:ext cx="177120" cy="4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A966CE1-FBBC-5881-6C5D-67309688B387}"/>
                    </a:ext>
                  </a:extLst>
                </p14:cNvPr>
                <p14:cNvContentPartPr/>
                <p14:nvPr/>
              </p14:nvContentPartPr>
              <p14:xfrm>
                <a:off x="8841391" y="4559988"/>
                <a:ext cx="1039680" cy="2948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A966CE1-FBBC-5881-6C5D-67309688B38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778391" y="4496988"/>
                  <a:ext cx="116532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55AA26F-5F42-2E2C-42D3-8F6C8EE331FE}"/>
                    </a:ext>
                  </a:extLst>
                </p14:cNvPr>
                <p14:cNvContentPartPr/>
                <p14:nvPr/>
              </p14:nvContentPartPr>
              <p14:xfrm>
                <a:off x="10200031" y="4431108"/>
                <a:ext cx="1300680" cy="3952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55AA26F-5F42-2E2C-42D3-8F6C8EE331F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137031" y="4368108"/>
                  <a:ext cx="1426320" cy="520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8790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DA0FC9-0044-5D58-098F-08E79199A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F40284A-ECBB-B73F-12DA-8E4D43EC5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Actual cards: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62CE633-3CE1-037F-C5E3-9F82363C1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343"/>
            <a:ext cx="10515600" cy="13584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8C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AC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2C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4C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AS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2D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5C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3S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6D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4S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AH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3D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7C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7S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7H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6H</a:t>
            </a:r>
            <a:br>
              <a:rPr lang="en-US" sz="3600" dirty="0"/>
            </a:br>
            <a:r>
              <a:rPr lang="en-US" sz="3600" dirty="0">
                <a:highlight>
                  <a:srgbClr val="FF0000"/>
                </a:highlight>
              </a:rPr>
              <a:t>4H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8H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AD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3C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6C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5S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3H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7D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6S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5H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2H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5D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2S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4D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8S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8D</a:t>
            </a:r>
          </a:p>
        </p:txBody>
      </p:sp>
      <p:pic>
        <p:nvPicPr>
          <p:cNvPr id="15" name="Graphic 14" descr="Club Suit with solid fill">
            <a:extLst>
              <a:ext uri="{FF2B5EF4-FFF2-40B4-BE49-F238E27FC236}">
                <a16:creationId xmlns:a16="http://schemas.microsoft.com/office/drawing/2014/main" id="{AB4835C4-9F57-62CA-541A-3E935D9D0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303348"/>
            <a:ext cx="914400" cy="914400"/>
          </a:xfrm>
          <a:prstGeom prst="rect">
            <a:avLst/>
          </a:prstGeom>
        </p:spPr>
      </p:pic>
      <p:pic>
        <p:nvPicPr>
          <p:cNvPr id="17" name="Graphic 16" descr="Heart with solid fill">
            <a:extLst>
              <a:ext uri="{FF2B5EF4-FFF2-40B4-BE49-F238E27FC236}">
                <a16:creationId xmlns:a16="http://schemas.microsoft.com/office/drawing/2014/main" id="{320B381D-4D3B-4564-B896-16759E3CA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4580" y="303348"/>
            <a:ext cx="914400" cy="914400"/>
          </a:xfrm>
          <a:prstGeom prst="rect">
            <a:avLst/>
          </a:prstGeom>
        </p:spPr>
      </p:pic>
      <p:pic>
        <p:nvPicPr>
          <p:cNvPr id="19" name="Graphic 18" descr="Spade Suit with solid fill">
            <a:extLst>
              <a:ext uri="{FF2B5EF4-FFF2-40B4-BE49-F238E27FC236}">
                <a16:creationId xmlns:a16="http://schemas.microsoft.com/office/drawing/2014/main" id="{B92CC402-AD97-FCE0-09E5-7F4BC0926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6483" y="303348"/>
            <a:ext cx="914400" cy="914400"/>
          </a:xfrm>
          <a:prstGeom prst="rect">
            <a:avLst/>
          </a:prstGeom>
        </p:spPr>
      </p:pic>
      <p:pic>
        <p:nvPicPr>
          <p:cNvPr id="21" name="Graphic 20" descr="Diamond Suit with solid fill">
            <a:extLst>
              <a:ext uri="{FF2B5EF4-FFF2-40B4-BE49-F238E27FC236}">
                <a16:creationId xmlns:a16="http://schemas.microsoft.com/office/drawing/2014/main" id="{C6197203-FB9D-03CC-6947-DF2635491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9400" y="305976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BB323FA-D027-666A-B484-4A4F06E45289}"/>
              </a:ext>
            </a:extLst>
          </p:cNvPr>
          <p:cNvSpPr txBox="1"/>
          <p:nvPr/>
        </p:nvSpPr>
        <p:spPr>
          <a:xfrm>
            <a:off x="1120877" y="580103"/>
            <a:ext cx="34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AC720B-BB90-5834-A2F5-1243B98D5741}"/>
              </a:ext>
            </a:extLst>
          </p:cNvPr>
          <p:cNvSpPr txBox="1"/>
          <p:nvPr/>
        </p:nvSpPr>
        <p:spPr>
          <a:xfrm>
            <a:off x="3136400" y="580103"/>
            <a:ext cx="47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4B1B02-DE55-8298-9E32-B164F99072E3}"/>
              </a:ext>
            </a:extLst>
          </p:cNvPr>
          <p:cNvSpPr txBox="1"/>
          <p:nvPr/>
        </p:nvSpPr>
        <p:spPr>
          <a:xfrm>
            <a:off x="8156428" y="57009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4F0010-DC38-E10A-6341-3625C3F3ED0E}"/>
              </a:ext>
            </a:extLst>
          </p:cNvPr>
          <p:cNvSpPr txBox="1"/>
          <p:nvPr/>
        </p:nvSpPr>
        <p:spPr>
          <a:xfrm>
            <a:off x="10743344" y="58010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39E9E36-750C-6122-BFF7-85B8DD5C6984}"/>
              </a:ext>
            </a:extLst>
          </p:cNvPr>
          <p:cNvGraphicFramePr>
            <a:graphicFrameLocks noGrp="1"/>
          </p:cNvGraphicFramePr>
          <p:nvPr/>
        </p:nvGraphicFramePr>
        <p:xfrm>
          <a:off x="1955551" y="3003139"/>
          <a:ext cx="3761970" cy="231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0985">
                  <a:extLst>
                    <a:ext uri="{9D8B030D-6E8A-4147-A177-3AD203B41FA5}">
                      <a16:colId xmlns:a16="http://schemas.microsoft.com/office/drawing/2014/main" val="2747277199"/>
                    </a:ext>
                  </a:extLst>
                </a:gridCol>
                <a:gridCol w="1880985">
                  <a:extLst>
                    <a:ext uri="{9D8B030D-6E8A-4147-A177-3AD203B41FA5}">
                      <a16:colId xmlns:a16="http://schemas.microsoft.com/office/drawing/2014/main" val="24464739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Club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37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Spade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062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Diamond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742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Heart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13092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897273-69F6-1D45-E719-26A79593E2BA}"/>
              </a:ext>
            </a:extLst>
          </p:cNvPr>
          <p:cNvGraphicFramePr>
            <a:graphicFrameLocks noGrp="1"/>
          </p:cNvGraphicFramePr>
          <p:nvPr/>
        </p:nvGraphicFramePr>
        <p:xfrm>
          <a:off x="6474480" y="2943734"/>
          <a:ext cx="1996458" cy="377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8229">
                  <a:extLst>
                    <a:ext uri="{9D8B030D-6E8A-4147-A177-3AD203B41FA5}">
                      <a16:colId xmlns:a16="http://schemas.microsoft.com/office/drawing/2014/main" val="2903277263"/>
                    </a:ext>
                  </a:extLst>
                </a:gridCol>
                <a:gridCol w="998229">
                  <a:extLst>
                    <a:ext uri="{9D8B030D-6E8A-4147-A177-3AD203B41FA5}">
                      <a16:colId xmlns:a16="http://schemas.microsoft.com/office/drawing/2014/main" val="2851699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243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788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208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369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671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03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367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619319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D2B733F-6986-2AE1-6147-6922DA456B1D}"/>
                  </a:ext>
                </a:extLst>
              </p14:cNvPr>
              <p14:cNvContentPartPr/>
              <p14:nvPr/>
            </p14:nvContentPartPr>
            <p14:xfrm>
              <a:off x="5451991" y="1895988"/>
              <a:ext cx="3337560" cy="780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D2B733F-6986-2AE1-6147-6922DA456B1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88991" y="1833348"/>
                <a:ext cx="3463200" cy="90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28425001-BC6B-A05F-6E15-A56B5B8CCC0B}"/>
              </a:ext>
            </a:extLst>
          </p:cNvPr>
          <p:cNvGrpSpPr/>
          <p:nvPr/>
        </p:nvGrpSpPr>
        <p:grpSpPr>
          <a:xfrm>
            <a:off x="9078631" y="3017028"/>
            <a:ext cx="2322000" cy="520200"/>
            <a:chOff x="9078631" y="3017028"/>
            <a:chExt cx="2322000" cy="52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E1F1564-86E1-70D0-CE9F-EE3AA33BD20A}"/>
                    </a:ext>
                  </a:extLst>
                </p14:cNvPr>
                <p14:cNvContentPartPr/>
                <p14:nvPr/>
              </p14:nvContentPartPr>
              <p14:xfrm>
                <a:off x="9078631" y="3172908"/>
                <a:ext cx="310320" cy="3643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E1F1564-86E1-70D0-CE9F-EE3AA33BD20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015991" y="3109908"/>
                  <a:ext cx="435960" cy="48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8B08A7E-EC2A-F934-73BE-100FC9896604}"/>
                    </a:ext>
                  </a:extLst>
                </p14:cNvPr>
                <p14:cNvContentPartPr/>
                <p14:nvPr/>
              </p14:nvContentPartPr>
              <p14:xfrm>
                <a:off x="9469591" y="3218268"/>
                <a:ext cx="39240" cy="2772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8B08A7E-EC2A-F934-73BE-100FC989660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406951" y="3155628"/>
                  <a:ext cx="16488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7C4CD88-C07E-7E7B-2E8B-21B4BF5AD322}"/>
                    </a:ext>
                  </a:extLst>
                </p14:cNvPr>
                <p14:cNvContentPartPr/>
                <p14:nvPr/>
              </p14:nvContentPartPr>
              <p14:xfrm>
                <a:off x="9471031" y="3170028"/>
                <a:ext cx="317520" cy="348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7C4CD88-C07E-7E7B-2E8B-21B4BF5AD32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408031" y="3107388"/>
                  <a:ext cx="443160" cy="47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80FE91B-9655-5BA4-9191-754719235969}"/>
                    </a:ext>
                  </a:extLst>
                </p14:cNvPr>
                <p14:cNvContentPartPr/>
                <p14:nvPr/>
              </p14:nvContentPartPr>
              <p14:xfrm>
                <a:off x="10013551" y="3114948"/>
                <a:ext cx="371520" cy="329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80FE91B-9655-5BA4-9191-75471923596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950911" y="3051948"/>
                  <a:ext cx="49716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C911167-03B3-5B64-33D6-9CC40A1A2294}"/>
                    </a:ext>
                  </a:extLst>
                </p14:cNvPr>
                <p14:cNvContentPartPr/>
                <p14:nvPr/>
              </p14:nvContentPartPr>
              <p14:xfrm>
                <a:off x="10444471" y="3093348"/>
                <a:ext cx="406440" cy="360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C911167-03B3-5B64-33D6-9CC40A1A229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381831" y="3030348"/>
                  <a:ext cx="532080" cy="48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EBC0004-7B3F-8548-992C-CB84A93EDBA4}"/>
                    </a:ext>
                  </a:extLst>
                </p14:cNvPr>
                <p14:cNvContentPartPr/>
                <p14:nvPr/>
              </p14:nvContentPartPr>
              <p14:xfrm>
                <a:off x="10946311" y="3017028"/>
                <a:ext cx="454320" cy="407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EBC0004-7B3F-8548-992C-CB84A93EDBA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883311" y="2954388"/>
                  <a:ext cx="579960" cy="53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B9FB4AA-D118-1A38-77B1-B72EC693ACE3}"/>
              </a:ext>
            </a:extLst>
          </p:cNvPr>
          <p:cNvGrpSpPr/>
          <p:nvPr/>
        </p:nvGrpSpPr>
        <p:grpSpPr>
          <a:xfrm>
            <a:off x="9116431" y="3848628"/>
            <a:ext cx="2187360" cy="960480"/>
            <a:chOff x="9116431" y="3848628"/>
            <a:chExt cx="2187360" cy="96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34E2AED-AA05-FE20-9CA7-9BA5C27A6032}"/>
                    </a:ext>
                  </a:extLst>
                </p14:cNvPr>
                <p14:cNvContentPartPr/>
                <p14:nvPr/>
              </p14:nvContentPartPr>
              <p14:xfrm>
                <a:off x="9220111" y="4040868"/>
                <a:ext cx="20160" cy="341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34E2AED-AA05-FE20-9CA7-9BA5C27A603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157471" y="3978228"/>
                  <a:ext cx="145800" cy="46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26DBACF-4D0C-AD58-EC5C-C4E296F07068}"/>
                    </a:ext>
                  </a:extLst>
                </p14:cNvPr>
                <p14:cNvContentPartPr/>
                <p14:nvPr/>
              </p14:nvContentPartPr>
              <p14:xfrm>
                <a:off x="9595231" y="4005948"/>
                <a:ext cx="342720" cy="378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26DBACF-4D0C-AD58-EC5C-C4E296F0706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532591" y="3942948"/>
                  <a:ext cx="46836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180EBE7-836A-F42E-B6A3-7CDB4FA4C825}"/>
                    </a:ext>
                  </a:extLst>
                </p14:cNvPr>
                <p14:cNvContentPartPr/>
                <p14:nvPr/>
              </p14:nvContentPartPr>
              <p14:xfrm>
                <a:off x="10234591" y="3994068"/>
                <a:ext cx="26280" cy="372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180EBE7-836A-F42E-B6A3-7CDB4FA4C82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171951" y="3931068"/>
                  <a:ext cx="15192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3DDDC9E-B02C-A19A-9099-E3FB59692659}"/>
                    </a:ext>
                  </a:extLst>
                </p14:cNvPr>
                <p14:cNvContentPartPr/>
                <p14:nvPr/>
              </p14:nvContentPartPr>
              <p14:xfrm>
                <a:off x="10545271" y="3994068"/>
                <a:ext cx="21600" cy="3254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3DDDC9E-B02C-A19A-9099-E3FB5969265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482271" y="3931068"/>
                  <a:ext cx="14724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1A95D3E-6925-505C-D56E-D8DE5FCED399}"/>
                    </a:ext>
                  </a:extLst>
                </p14:cNvPr>
                <p14:cNvContentPartPr/>
                <p14:nvPr/>
              </p14:nvContentPartPr>
              <p14:xfrm>
                <a:off x="11018311" y="3848628"/>
                <a:ext cx="38880" cy="4262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1A95D3E-6925-505C-D56E-D8DE5FCED39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955311" y="3785988"/>
                  <a:ext cx="164520" cy="55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D01A323-F6C6-2BEF-A877-9311AEEC70A1}"/>
                    </a:ext>
                  </a:extLst>
                </p14:cNvPr>
                <p14:cNvContentPartPr/>
                <p14:nvPr/>
              </p14:nvContentPartPr>
              <p14:xfrm>
                <a:off x="9116431" y="4587348"/>
                <a:ext cx="910800" cy="221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D01A323-F6C6-2BEF-A877-9311AEEC70A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053791" y="4524708"/>
                  <a:ext cx="103644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9B28644-78E8-E5A0-CC62-056118511AA8}"/>
                    </a:ext>
                  </a:extLst>
                </p14:cNvPr>
                <p14:cNvContentPartPr/>
                <p14:nvPr/>
              </p14:nvContentPartPr>
              <p14:xfrm>
                <a:off x="10218391" y="4519308"/>
                <a:ext cx="1085400" cy="281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9B28644-78E8-E5A0-CC62-056118511AA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155751" y="4456308"/>
                  <a:ext cx="1211040" cy="407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0289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922BEC-7C77-0CB3-227A-A8A25B86F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46EB4E9-AD69-ED00-A576-130EC5ADC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Actual cards: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5F9DB8-7B78-F2F6-EAB7-C7B41F67B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343"/>
            <a:ext cx="10515600" cy="13584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8C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AC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2C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4C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AS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2D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5C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3S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6D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4S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AH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3D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7C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7S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7H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6H</a:t>
            </a:r>
            <a:br>
              <a:rPr lang="en-US" sz="3600" dirty="0"/>
            </a:br>
            <a:r>
              <a:rPr lang="en-US" sz="3600" dirty="0">
                <a:highlight>
                  <a:srgbClr val="FF0000"/>
                </a:highlight>
              </a:rPr>
              <a:t>4H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8H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AD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3C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6C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5S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3H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7D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6S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5H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2H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5D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2S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4D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8S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8D</a:t>
            </a:r>
          </a:p>
        </p:txBody>
      </p:sp>
      <p:pic>
        <p:nvPicPr>
          <p:cNvPr id="15" name="Graphic 14" descr="Club Suit with solid fill">
            <a:extLst>
              <a:ext uri="{FF2B5EF4-FFF2-40B4-BE49-F238E27FC236}">
                <a16:creationId xmlns:a16="http://schemas.microsoft.com/office/drawing/2014/main" id="{0715E988-F1FD-70AD-3E3D-ABFB53466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303348"/>
            <a:ext cx="914400" cy="914400"/>
          </a:xfrm>
          <a:prstGeom prst="rect">
            <a:avLst/>
          </a:prstGeom>
        </p:spPr>
      </p:pic>
      <p:pic>
        <p:nvPicPr>
          <p:cNvPr id="17" name="Graphic 16" descr="Heart with solid fill">
            <a:extLst>
              <a:ext uri="{FF2B5EF4-FFF2-40B4-BE49-F238E27FC236}">
                <a16:creationId xmlns:a16="http://schemas.microsoft.com/office/drawing/2014/main" id="{DB6541CF-194E-2BEF-B76D-69C4B78D5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4580" y="303348"/>
            <a:ext cx="914400" cy="914400"/>
          </a:xfrm>
          <a:prstGeom prst="rect">
            <a:avLst/>
          </a:prstGeom>
        </p:spPr>
      </p:pic>
      <p:pic>
        <p:nvPicPr>
          <p:cNvPr id="19" name="Graphic 18" descr="Spade Suit with solid fill">
            <a:extLst>
              <a:ext uri="{FF2B5EF4-FFF2-40B4-BE49-F238E27FC236}">
                <a16:creationId xmlns:a16="http://schemas.microsoft.com/office/drawing/2014/main" id="{B12148CA-D010-B2A1-0CD8-5D8F6FD8D8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6483" y="303348"/>
            <a:ext cx="914400" cy="914400"/>
          </a:xfrm>
          <a:prstGeom prst="rect">
            <a:avLst/>
          </a:prstGeom>
        </p:spPr>
      </p:pic>
      <p:pic>
        <p:nvPicPr>
          <p:cNvPr id="21" name="Graphic 20" descr="Diamond Suit with solid fill">
            <a:extLst>
              <a:ext uri="{FF2B5EF4-FFF2-40B4-BE49-F238E27FC236}">
                <a16:creationId xmlns:a16="http://schemas.microsoft.com/office/drawing/2014/main" id="{ECFB3C21-647C-9F3A-485C-FEBF77D985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9400" y="305976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485755-3ADB-2E71-E9BA-3AE8290AA95F}"/>
              </a:ext>
            </a:extLst>
          </p:cNvPr>
          <p:cNvSpPr txBox="1"/>
          <p:nvPr/>
        </p:nvSpPr>
        <p:spPr>
          <a:xfrm>
            <a:off x="1120877" y="580103"/>
            <a:ext cx="34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A7E3E3-59CA-2A27-ABAF-70696C62D9D2}"/>
              </a:ext>
            </a:extLst>
          </p:cNvPr>
          <p:cNvSpPr txBox="1"/>
          <p:nvPr/>
        </p:nvSpPr>
        <p:spPr>
          <a:xfrm>
            <a:off x="3136400" y="580103"/>
            <a:ext cx="47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922938-9221-6195-FBB1-B8A2CB751441}"/>
              </a:ext>
            </a:extLst>
          </p:cNvPr>
          <p:cNvSpPr txBox="1"/>
          <p:nvPr/>
        </p:nvSpPr>
        <p:spPr>
          <a:xfrm>
            <a:off x="8156428" y="57009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39002A-FE39-AFDC-4C59-EBB73FA43DC2}"/>
              </a:ext>
            </a:extLst>
          </p:cNvPr>
          <p:cNvSpPr txBox="1"/>
          <p:nvPr/>
        </p:nvSpPr>
        <p:spPr>
          <a:xfrm>
            <a:off x="10743344" y="58010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F179710-ED6D-858A-CEFB-F514D8CD5DA4}"/>
              </a:ext>
            </a:extLst>
          </p:cNvPr>
          <p:cNvGraphicFramePr>
            <a:graphicFrameLocks noGrp="1"/>
          </p:cNvGraphicFramePr>
          <p:nvPr/>
        </p:nvGraphicFramePr>
        <p:xfrm>
          <a:off x="1955551" y="3003139"/>
          <a:ext cx="3761970" cy="231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0985">
                  <a:extLst>
                    <a:ext uri="{9D8B030D-6E8A-4147-A177-3AD203B41FA5}">
                      <a16:colId xmlns:a16="http://schemas.microsoft.com/office/drawing/2014/main" val="2747277199"/>
                    </a:ext>
                  </a:extLst>
                </a:gridCol>
                <a:gridCol w="1880985">
                  <a:extLst>
                    <a:ext uri="{9D8B030D-6E8A-4147-A177-3AD203B41FA5}">
                      <a16:colId xmlns:a16="http://schemas.microsoft.com/office/drawing/2014/main" val="24464739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Club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37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Spade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062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Diamond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742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Heart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13092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5987712-6699-120D-3F3F-24D2FA3A15B6}"/>
              </a:ext>
            </a:extLst>
          </p:cNvPr>
          <p:cNvGraphicFramePr>
            <a:graphicFrameLocks noGrp="1"/>
          </p:cNvGraphicFramePr>
          <p:nvPr/>
        </p:nvGraphicFramePr>
        <p:xfrm>
          <a:off x="6474480" y="2943734"/>
          <a:ext cx="1996458" cy="377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8229">
                  <a:extLst>
                    <a:ext uri="{9D8B030D-6E8A-4147-A177-3AD203B41FA5}">
                      <a16:colId xmlns:a16="http://schemas.microsoft.com/office/drawing/2014/main" val="2903277263"/>
                    </a:ext>
                  </a:extLst>
                </a:gridCol>
                <a:gridCol w="998229">
                  <a:extLst>
                    <a:ext uri="{9D8B030D-6E8A-4147-A177-3AD203B41FA5}">
                      <a16:colId xmlns:a16="http://schemas.microsoft.com/office/drawing/2014/main" val="2851699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243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788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208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369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671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03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367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/>
                        <a:t>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61931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0499965-029F-3DD3-E960-6574A4A3F7C6}"/>
              </a:ext>
            </a:extLst>
          </p:cNvPr>
          <p:cNvSpPr txBox="1"/>
          <p:nvPr/>
        </p:nvSpPr>
        <p:spPr>
          <a:xfrm>
            <a:off x="8629409" y="2938056"/>
            <a:ext cx="354944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Important: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Every 5-card Black/Red pattern appears once.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Every 5-card Black/Red pattern describes the suit and number of the first card in that 5-card list.</a:t>
            </a:r>
          </a:p>
        </p:txBody>
      </p:sp>
    </p:spTree>
    <p:extLst>
      <p:ext uri="{BB962C8B-B14F-4D97-AF65-F5344CB8AC3E}">
        <p14:creationId xmlns:p14="http://schemas.microsoft.com/office/powerpoint/2010/main" val="1567763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6CE7BB-7E7F-FEA3-687D-C5F7F8880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39C3A0-C1A8-422F-DCC7-193FDF521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Actual cards: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334C0B-DADF-3B5B-838A-A6A6CE686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343"/>
            <a:ext cx="10515600" cy="13584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8C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AC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2C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4C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AS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2D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5C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3S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6D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4S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AH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3D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7C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7S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7H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6H</a:t>
            </a:r>
            <a:br>
              <a:rPr lang="en-US" sz="3600" dirty="0"/>
            </a:br>
            <a:r>
              <a:rPr lang="en-US" sz="3600" dirty="0">
                <a:highlight>
                  <a:srgbClr val="FF0000"/>
                </a:highlight>
              </a:rPr>
              <a:t>4H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8H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AD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3C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6C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5S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3H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7D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6S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5H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2H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5D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2S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4D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8S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8D</a:t>
            </a:r>
          </a:p>
        </p:txBody>
      </p:sp>
      <p:pic>
        <p:nvPicPr>
          <p:cNvPr id="15" name="Graphic 14" descr="Club Suit with solid fill">
            <a:extLst>
              <a:ext uri="{FF2B5EF4-FFF2-40B4-BE49-F238E27FC236}">
                <a16:creationId xmlns:a16="http://schemas.microsoft.com/office/drawing/2014/main" id="{35FB2D14-EEEE-4E23-C06D-7969C1317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303348"/>
            <a:ext cx="914400" cy="914400"/>
          </a:xfrm>
          <a:prstGeom prst="rect">
            <a:avLst/>
          </a:prstGeom>
        </p:spPr>
      </p:pic>
      <p:pic>
        <p:nvPicPr>
          <p:cNvPr id="17" name="Graphic 16" descr="Heart with solid fill">
            <a:extLst>
              <a:ext uri="{FF2B5EF4-FFF2-40B4-BE49-F238E27FC236}">
                <a16:creationId xmlns:a16="http://schemas.microsoft.com/office/drawing/2014/main" id="{01E3B566-A3C1-39E4-F3C7-1D33E37A5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4580" y="303348"/>
            <a:ext cx="914400" cy="914400"/>
          </a:xfrm>
          <a:prstGeom prst="rect">
            <a:avLst/>
          </a:prstGeom>
        </p:spPr>
      </p:pic>
      <p:pic>
        <p:nvPicPr>
          <p:cNvPr id="19" name="Graphic 18" descr="Spade Suit with solid fill">
            <a:extLst>
              <a:ext uri="{FF2B5EF4-FFF2-40B4-BE49-F238E27FC236}">
                <a16:creationId xmlns:a16="http://schemas.microsoft.com/office/drawing/2014/main" id="{53D406D8-7F6F-1457-9905-A404B2994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6483" y="303348"/>
            <a:ext cx="914400" cy="914400"/>
          </a:xfrm>
          <a:prstGeom prst="rect">
            <a:avLst/>
          </a:prstGeom>
        </p:spPr>
      </p:pic>
      <p:pic>
        <p:nvPicPr>
          <p:cNvPr id="21" name="Graphic 20" descr="Diamond Suit with solid fill">
            <a:extLst>
              <a:ext uri="{FF2B5EF4-FFF2-40B4-BE49-F238E27FC236}">
                <a16:creationId xmlns:a16="http://schemas.microsoft.com/office/drawing/2014/main" id="{2EDA767D-1BAD-54C1-50C9-81B17560E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9400" y="305976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F879E3-F2E4-8CF4-D4F0-FC3D71B388CC}"/>
              </a:ext>
            </a:extLst>
          </p:cNvPr>
          <p:cNvSpPr txBox="1"/>
          <p:nvPr/>
        </p:nvSpPr>
        <p:spPr>
          <a:xfrm>
            <a:off x="1120877" y="580103"/>
            <a:ext cx="34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E2F5C2-5E55-0540-E4B0-3A6E546ECD01}"/>
              </a:ext>
            </a:extLst>
          </p:cNvPr>
          <p:cNvSpPr txBox="1"/>
          <p:nvPr/>
        </p:nvSpPr>
        <p:spPr>
          <a:xfrm>
            <a:off x="3136400" y="580103"/>
            <a:ext cx="47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22F0C5-2B41-928E-E5D0-D03D16E540DF}"/>
              </a:ext>
            </a:extLst>
          </p:cNvPr>
          <p:cNvSpPr txBox="1"/>
          <p:nvPr/>
        </p:nvSpPr>
        <p:spPr>
          <a:xfrm>
            <a:off x="8156428" y="57009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6365C4-7641-A554-CDF1-19960DD4FDE3}"/>
              </a:ext>
            </a:extLst>
          </p:cNvPr>
          <p:cNvSpPr txBox="1"/>
          <p:nvPr/>
        </p:nvSpPr>
        <p:spPr>
          <a:xfrm>
            <a:off x="10743344" y="58010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87A7CB6-66D3-229A-D500-3F703FEBBB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382379"/>
              </p:ext>
            </p:extLst>
          </p:nvPr>
        </p:nvGraphicFramePr>
        <p:xfrm>
          <a:off x="510208" y="2558434"/>
          <a:ext cx="1879030" cy="1325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515">
                  <a:extLst>
                    <a:ext uri="{9D8B030D-6E8A-4147-A177-3AD203B41FA5}">
                      <a16:colId xmlns:a16="http://schemas.microsoft.com/office/drawing/2014/main" val="2747277199"/>
                    </a:ext>
                  </a:extLst>
                </a:gridCol>
                <a:gridCol w="939515">
                  <a:extLst>
                    <a:ext uri="{9D8B030D-6E8A-4147-A177-3AD203B41FA5}">
                      <a16:colId xmlns:a16="http://schemas.microsoft.com/office/drawing/2014/main" val="2446473950"/>
                    </a:ext>
                  </a:extLst>
                </a:gridCol>
              </a:tblGrid>
              <a:tr h="331391">
                <a:tc>
                  <a:txBody>
                    <a:bodyPr/>
                    <a:lstStyle/>
                    <a:p>
                      <a:r>
                        <a:rPr lang="en-US" sz="12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Club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37035"/>
                  </a:ext>
                </a:extLst>
              </a:tr>
              <a:tr h="331391">
                <a:tc>
                  <a:txBody>
                    <a:bodyPr/>
                    <a:lstStyle/>
                    <a:p>
                      <a:r>
                        <a:rPr lang="en-US" sz="1200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062397"/>
                  </a:ext>
                </a:extLst>
              </a:tr>
              <a:tr h="331391"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Diamond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742300"/>
                  </a:ext>
                </a:extLst>
              </a:tr>
              <a:tr h="331391"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Heart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13092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E18735B-D6B8-AE60-82D4-828E5510AE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724757"/>
              </p:ext>
            </p:extLst>
          </p:nvPr>
        </p:nvGraphicFramePr>
        <p:xfrm>
          <a:off x="510208" y="3883998"/>
          <a:ext cx="1879030" cy="29338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515">
                  <a:extLst>
                    <a:ext uri="{9D8B030D-6E8A-4147-A177-3AD203B41FA5}">
                      <a16:colId xmlns:a16="http://schemas.microsoft.com/office/drawing/2014/main" val="2903277263"/>
                    </a:ext>
                  </a:extLst>
                </a:gridCol>
                <a:gridCol w="939515">
                  <a:extLst>
                    <a:ext uri="{9D8B030D-6E8A-4147-A177-3AD203B41FA5}">
                      <a16:colId xmlns:a16="http://schemas.microsoft.com/office/drawing/2014/main" val="2851699838"/>
                    </a:ext>
                  </a:extLst>
                </a:gridCol>
              </a:tblGrid>
              <a:tr h="366731">
                <a:tc>
                  <a:txBody>
                    <a:bodyPr/>
                    <a:lstStyle/>
                    <a:p>
                      <a:r>
                        <a:rPr lang="en-US" sz="1200" dirty="0"/>
                        <a:t>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243421"/>
                  </a:ext>
                </a:extLst>
              </a:tr>
              <a:tr h="366731">
                <a:tc>
                  <a:txBody>
                    <a:bodyPr/>
                    <a:lstStyle/>
                    <a:p>
                      <a:r>
                        <a:rPr lang="en-US" sz="1200" dirty="0"/>
                        <a:t>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788987"/>
                  </a:ext>
                </a:extLst>
              </a:tr>
              <a:tr h="366731">
                <a:tc>
                  <a:txBody>
                    <a:bodyPr/>
                    <a:lstStyle/>
                    <a:p>
                      <a:r>
                        <a:rPr lang="en-US" sz="1200" dirty="0"/>
                        <a:t>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208707"/>
                  </a:ext>
                </a:extLst>
              </a:tr>
              <a:tr h="366731"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369539"/>
                  </a:ext>
                </a:extLst>
              </a:tr>
              <a:tr h="366731">
                <a:tc>
                  <a:txBody>
                    <a:bodyPr/>
                    <a:lstStyle/>
                    <a:p>
                      <a:r>
                        <a:rPr lang="en-US" sz="1200" dirty="0"/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671547"/>
                  </a:ext>
                </a:extLst>
              </a:tr>
              <a:tr h="366731">
                <a:tc>
                  <a:txBody>
                    <a:bodyPr/>
                    <a:lstStyle/>
                    <a:p>
                      <a:r>
                        <a:rPr lang="en-US" sz="12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039004"/>
                  </a:ext>
                </a:extLst>
              </a:tr>
              <a:tr h="366731">
                <a:tc>
                  <a:txBody>
                    <a:bodyPr/>
                    <a:lstStyle/>
                    <a:p>
                      <a:r>
                        <a:rPr lang="en-US" sz="1200" dirty="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367872"/>
                  </a:ext>
                </a:extLst>
              </a:tr>
              <a:tr h="366731">
                <a:tc>
                  <a:txBody>
                    <a:bodyPr/>
                    <a:lstStyle/>
                    <a:p>
                      <a:r>
                        <a:rPr lang="en-US" sz="1200" dirty="0"/>
                        <a:t>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61931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3BB85EF-079A-232B-3CA0-8D4F952DE5F1}"/>
              </a:ext>
            </a:extLst>
          </p:cNvPr>
          <p:cNvSpPr txBox="1"/>
          <p:nvPr/>
        </p:nvSpPr>
        <p:spPr>
          <a:xfrm>
            <a:off x="3048000" y="2803780"/>
            <a:ext cx="78166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06185-5F96-8345-9A4F-57E55DFCAC73}"/>
              </a:ext>
            </a:extLst>
          </p:cNvPr>
          <p:cNvSpPr txBox="1"/>
          <p:nvPr/>
        </p:nvSpPr>
        <p:spPr>
          <a:xfrm>
            <a:off x="3342968" y="3746090"/>
            <a:ext cx="76593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How much information do we have from the 5 volunteers?</a:t>
            </a:r>
          </a:p>
          <a:p>
            <a:endParaRPr lang="en-US" sz="2500" dirty="0"/>
          </a:p>
          <a:p>
            <a:r>
              <a:rPr lang="en-US" sz="2500" dirty="0"/>
              <a:t>How much information do we need to get all 5 cards?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89B46FE-AF26-5873-A4AF-7DAD68C63166}"/>
                  </a:ext>
                </a:extLst>
              </p14:cNvPr>
              <p14:cNvContentPartPr/>
              <p14:nvPr/>
            </p14:nvContentPartPr>
            <p14:xfrm>
              <a:off x="2255551" y="1274628"/>
              <a:ext cx="3294720" cy="660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89B46FE-AF26-5873-A4AF-7DAD68C6316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92551" y="1211988"/>
                <a:ext cx="3420360" cy="78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EABC50D-7130-95AF-C32D-574135377429}"/>
                  </a:ext>
                </a:extLst>
              </p14:cNvPr>
              <p14:cNvContentPartPr/>
              <p14:nvPr/>
            </p14:nvContentPartPr>
            <p14:xfrm>
              <a:off x="3062671" y="1973388"/>
              <a:ext cx="2978640" cy="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EABC50D-7130-95AF-C32D-57413537742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99671" y="1847388"/>
                <a:ext cx="310428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7C528BA-CFBA-23B8-06D5-503C64BB8060}"/>
                  </a:ext>
                </a:extLst>
              </p14:cNvPr>
              <p14:cNvContentPartPr/>
              <p14:nvPr/>
            </p14:nvContentPartPr>
            <p14:xfrm>
              <a:off x="2939551" y="1190748"/>
              <a:ext cx="3191400" cy="779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7C528BA-CFBA-23B8-06D5-503C64BB806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76551" y="1128108"/>
                <a:ext cx="3317040" cy="90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AB82346-E051-430B-8542-D838CE461143}"/>
                  </a:ext>
                </a:extLst>
              </p14:cNvPr>
              <p14:cNvContentPartPr/>
              <p14:nvPr/>
            </p14:nvContentPartPr>
            <p14:xfrm>
              <a:off x="3568111" y="1072308"/>
              <a:ext cx="3163680" cy="878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AB82346-E051-430B-8542-D838CE46114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5471" y="1009668"/>
                <a:ext cx="3289320" cy="10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4BF6BFC-7970-3996-7F1C-53C46588AD72}"/>
                  </a:ext>
                </a:extLst>
              </p14:cNvPr>
              <p14:cNvContentPartPr/>
              <p14:nvPr/>
            </p14:nvContentPartPr>
            <p14:xfrm>
              <a:off x="4114951" y="1187148"/>
              <a:ext cx="3191040" cy="787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4BF6BFC-7970-3996-7F1C-53C46588AD7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51951" y="1124508"/>
                <a:ext cx="3316680" cy="91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D954BE8-1CFD-D6E8-B470-F19C8F32C750}"/>
                  </a:ext>
                </a:extLst>
              </p14:cNvPr>
              <p14:cNvContentPartPr/>
              <p14:nvPr/>
            </p14:nvContentPartPr>
            <p14:xfrm>
              <a:off x="4812271" y="1190388"/>
              <a:ext cx="3192840" cy="8366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D954BE8-1CFD-D6E8-B470-F19C8F32C75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49631" y="1127388"/>
                <a:ext cx="3318480" cy="96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889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7587E7-8B89-E78B-66FE-4ECA95E00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4BBA2E-7203-EF3C-5608-B1F6FCFA7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Actual cards: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7D08A9-2DF5-8A5D-9688-079A2315F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343"/>
            <a:ext cx="10515600" cy="13584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8C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AC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2C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4C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AS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2D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5C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3S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6D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4S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AH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3D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7C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7S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7H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6H</a:t>
            </a:r>
            <a:br>
              <a:rPr lang="en-US" sz="3600" dirty="0"/>
            </a:br>
            <a:r>
              <a:rPr lang="en-US" sz="3600" dirty="0">
                <a:highlight>
                  <a:srgbClr val="FF0000"/>
                </a:highlight>
              </a:rPr>
              <a:t>4H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8H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AD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3C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6C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5S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3H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7D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6S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5H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2H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5D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2S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4D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  <a:highlight>
                  <a:srgbClr val="000000"/>
                </a:highlight>
              </a:rPr>
              <a:t>8S</a:t>
            </a:r>
            <a:r>
              <a:rPr lang="en-US" sz="3600" dirty="0"/>
              <a:t> </a:t>
            </a:r>
            <a:r>
              <a:rPr lang="en-US" sz="3600" dirty="0">
                <a:highlight>
                  <a:srgbClr val="FF0000"/>
                </a:highlight>
              </a:rPr>
              <a:t>8D</a:t>
            </a:r>
          </a:p>
        </p:txBody>
      </p:sp>
      <p:pic>
        <p:nvPicPr>
          <p:cNvPr id="15" name="Graphic 14" descr="Club Suit with solid fill">
            <a:extLst>
              <a:ext uri="{FF2B5EF4-FFF2-40B4-BE49-F238E27FC236}">
                <a16:creationId xmlns:a16="http://schemas.microsoft.com/office/drawing/2014/main" id="{A2CC5B6E-525E-1C39-C59E-4787264BF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303348"/>
            <a:ext cx="914400" cy="914400"/>
          </a:xfrm>
          <a:prstGeom prst="rect">
            <a:avLst/>
          </a:prstGeom>
        </p:spPr>
      </p:pic>
      <p:pic>
        <p:nvPicPr>
          <p:cNvPr id="17" name="Graphic 16" descr="Heart with solid fill">
            <a:extLst>
              <a:ext uri="{FF2B5EF4-FFF2-40B4-BE49-F238E27FC236}">
                <a16:creationId xmlns:a16="http://schemas.microsoft.com/office/drawing/2014/main" id="{E6097988-63D0-F166-C374-D9450A0BE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4580" y="303348"/>
            <a:ext cx="914400" cy="914400"/>
          </a:xfrm>
          <a:prstGeom prst="rect">
            <a:avLst/>
          </a:prstGeom>
        </p:spPr>
      </p:pic>
      <p:pic>
        <p:nvPicPr>
          <p:cNvPr id="19" name="Graphic 18" descr="Spade Suit with solid fill">
            <a:extLst>
              <a:ext uri="{FF2B5EF4-FFF2-40B4-BE49-F238E27FC236}">
                <a16:creationId xmlns:a16="http://schemas.microsoft.com/office/drawing/2014/main" id="{811EE009-54D5-6ABF-3283-910000B384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6483" y="303348"/>
            <a:ext cx="914400" cy="914400"/>
          </a:xfrm>
          <a:prstGeom prst="rect">
            <a:avLst/>
          </a:prstGeom>
        </p:spPr>
      </p:pic>
      <p:pic>
        <p:nvPicPr>
          <p:cNvPr id="21" name="Graphic 20" descr="Diamond Suit with solid fill">
            <a:extLst>
              <a:ext uri="{FF2B5EF4-FFF2-40B4-BE49-F238E27FC236}">
                <a16:creationId xmlns:a16="http://schemas.microsoft.com/office/drawing/2014/main" id="{DBE4A964-CB73-FF08-31FC-A576773278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9400" y="305976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3FBBB0-B94F-B4D8-65F0-582AEC488BAA}"/>
              </a:ext>
            </a:extLst>
          </p:cNvPr>
          <p:cNvSpPr txBox="1"/>
          <p:nvPr/>
        </p:nvSpPr>
        <p:spPr>
          <a:xfrm>
            <a:off x="1120877" y="580103"/>
            <a:ext cx="34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AE75D2-28F1-1197-333C-3DFA9E0F2275}"/>
              </a:ext>
            </a:extLst>
          </p:cNvPr>
          <p:cNvSpPr txBox="1"/>
          <p:nvPr/>
        </p:nvSpPr>
        <p:spPr>
          <a:xfrm>
            <a:off x="3136400" y="580103"/>
            <a:ext cx="47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B4D686-AD98-87D1-6640-2C437C4D36C0}"/>
              </a:ext>
            </a:extLst>
          </p:cNvPr>
          <p:cNvSpPr txBox="1"/>
          <p:nvPr/>
        </p:nvSpPr>
        <p:spPr>
          <a:xfrm>
            <a:off x="8156428" y="57009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5ED5CF-AC96-D9CB-D653-777AC58FCA69}"/>
              </a:ext>
            </a:extLst>
          </p:cNvPr>
          <p:cNvSpPr txBox="1"/>
          <p:nvPr/>
        </p:nvSpPr>
        <p:spPr>
          <a:xfrm>
            <a:off x="10743344" y="58010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72F2ECE-DB29-969D-A8AE-A2F24410F14C}"/>
              </a:ext>
            </a:extLst>
          </p:cNvPr>
          <p:cNvGraphicFramePr>
            <a:graphicFrameLocks noGrp="1"/>
          </p:cNvGraphicFramePr>
          <p:nvPr/>
        </p:nvGraphicFramePr>
        <p:xfrm>
          <a:off x="510208" y="2558434"/>
          <a:ext cx="1879030" cy="1325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515">
                  <a:extLst>
                    <a:ext uri="{9D8B030D-6E8A-4147-A177-3AD203B41FA5}">
                      <a16:colId xmlns:a16="http://schemas.microsoft.com/office/drawing/2014/main" val="2747277199"/>
                    </a:ext>
                  </a:extLst>
                </a:gridCol>
                <a:gridCol w="939515">
                  <a:extLst>
                    <a:ext uri="{9D8B030D-6E8A-4147-A177-3AD203B41FA5}">
                      <a16:colId xmlns:a16="http://schemas.microsoft.com/office/drawing/2014/main" val="2446473950"/>
                    </a:ext>
                  </a:extLst>
                </a:gridCol>
              </a:tblGrid>
              <a:tr h="331391">
                <a:tc>
                  <a:txBody>
                    <a:bodyPr/>
                    <a:lstStyle/>
                    <a:p>
                      <a:r>
                        <a:rPr lang="en-US" sz="12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Club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37035"/>
                  </a:ext>
                </a:extLst>
              </a:tr>
              <a:tr h="331391">
                <a:tc>
                  <a:txBody>
                    <a:bodyPr/>
                    <a:lstStyle/>
                    <a:p>
                      <a:r>
                        <a:rPr lang="en-US" sz="1200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062397"/>
                  </a:ext>
                </a:extLst>
              </a:tr>
              <a:tr h="331391"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Diamond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742300"/>
                  </a:ext>
                </a:extLst>
              </a:tr>
              <a:tr h="331391"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Heart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13092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3F0E8F-0397-DE82-99EC-A91F7E1898E1}"/>
              </a:ext>
            </a:extLst>
          </p:cNvPr>
          <p:cNvGraphicFramePr>
            <a:graphicFrameLocks noGrp="1"/>
          </p:cNvGraphicFramePr>
          <p:nvPr/>
        </p:nvGraphicFramePr>
        <p:xfrm>
          <a:off x="510208" y="3883998"/>
          <a:ext cx="1879030" cy="29338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515">
                  <a:extLst>
                    <a:ext uri="{9D8B030D-6E8A-4147-A177-3AD203B41FA5}">
                      <a16:colId xmlns:a16="http://schemas.microsoft.com/office/drawing/2014/main" val="2903277263"/>
                    </a:ext>
                  </a:extLst>
                </a:gridCol>
                <a:gridCol w="939515">
                  <a:extLst>
                    <a:ext uri="{9D8B030D-6E8A-4147-A177-3AD203B41FA5}">
                      <a16:colId xmlns:a16="http://schemas.microsoft.com/office/drawing/2014/main" val="2851699838"/>
                    </a:ext>
                  </a:extLst>
                </a:gridCol>
              </a:tblGrid>
              <a:tr h="366731">
                <a:tc>
                  <a:txBody>
                    <a:bodyPr/>
                    <a:lstStyle/>
                    <a:p>
                      <a:r>
                        <a:rPr lang="en-US" sz="1200" dirty="0"/>
                        <a:t>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243421"/>
                  </a:ext>
                </a:extLst>
              </a:tr>
              <a:tr h="366731">
                <a:tc>
                  <a:txBody>
                    <a:bodyPr/>
                    <a:lstStyle/>
                    <a:p>
                      <a:r>
                        <a:rPr lang="en-US" sz="1200" dirty="0"/>
                        <a:t>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788987"/>
                  </a:ext>
                </a:extLst>
              </a:tr>
              <a:tr h="366731">
                <a:tc>
                  <a:txBody>
                    <a:bodyPr/>
                    <a:lstStyle/>
                    <a:p>
                      <a:r>
                        <a:rPr lang="en-US" sz="1200" dirty="0"/>
                        <a:t>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208707"/>
                  </a:ext>
                </a:extLst>
              </a:tr>
              <a:tr h="366731"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369539"/>
                  </a:ext>
                </a:extLst>
              </a:tr>
              <a:tr h="366731">
                <a:tc>
                  <a:txBody>
                    <a:bodyPr/>
                    <a:lstStyle/>
                    <a:p>
                      <a:r>
                        <a:rPr lang="en-US" sz="1200" dirty="0"/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671547"/>
                  </a:ext>
                </a:extLst>
              </a:tr>
              <a:tr h="366731">
                <a:tc>
                  <a:txBody>
                    <a:bodyPr/>
                    <a:lstStyle/>
                    <a:p>
                      <a:r>
                        <a:rPr lang="en-US" sz="12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039004"/>
                  </a:ext>
                </a:extLst>
              </a:tr>
              <a:tr h="366731">
                <a:tc>
                  <a:txBody>
                    <a:bodyPr/>
                    <a:lstStyle/>
                    <a:p>
                      <a:r>
                        <a:rPr lang="en-US" sz="1200" dirty="0"/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367872"/>
                  </a:ext>
                </a:extLst>
              </a:tr>
              <a:tr h="366731">
                <a:tc>
                  <a:txBody>
                    <a:bodyPr/>
                    <a:lstStyle/>
                    <a:p>
                      <a:r>
                        <a:rPr lang="en-US" sz="1200" dirty="0"/>
                        <a:t>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61931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3A120E0-7FEB-05FF-838D-F72567F6E13C}"/>
              </a:ext>
            </a:extLst>
          </p:cNvPr>
          <p:cNvSpPr txBox="1"/>
          <p:nvPr/>
        </p:nvSpPr>
        <p:spPr>
          <a:xfrm>
            <a:off x="3079955" y="2769367"/>
            <a:ext cx="7816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If we know 5 cards, we need the next 4 colors.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0E2C0-022B-A955-4F60-0BDFF2356414}"/>
              </a:ext>
            </a:extLst>
          </p:cNvPr>
          <p:cNvSpPr txBox="1"/>
          <p:nvPr/>
        </p:nvSpPr>
        <p:spPr>
          <a:xfrm>
            <a:off x="3342968" y="3746090"/>
            <a:ext cx="76593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Binary arithmetic: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95A5B8B-9C0B-6DEF-FADF-82EFD91D5BB4}"/>
                  </a:ext>
                </a:extLst>
              </p14:cNvPr>
              <p14:cNvContentPartPr/>
              <p14:nvPr/>
            </p14:nvContentPartPr>
            <p14:xfrm>
              <a:off x="2255551" y="1274628"/>
              <a:ext cx="3294720" cy="660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95A5B8B-9C0B-6DEF-FADF-82EFD91D5BB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92558" y="1211594"/>
                <a:ext cx="3420346" cy="785949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0AAD63CD-8FBF-F1BA-53DB-F238AD9F9E4A}"/>
              </a:ext>
            </a:extLst>
          </p:cNvPr>
          <p:cNvGrpSpPr/>
          <p:nvPr/>
        </p:nvGrpSpPr>
        <p:grpSpPr>
          <a:xfrm>
            <a:off x="6922591" y="3665388"/>
            <a:ext cx="1099440" cy="479520"/>
            <a:chOff x="6922591" y="3665388"/>
            <a:chExt cx="1099440" cy="47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56A2185-0D23-D52C-4355-4D0DEE5829C7}"/>
                    </a:ext>
                  </a:extLst>
                </p14:cNvPr>
                <p14:cNvContentPartPr/>
                <p14:nvPr/>
              </p14:nvContentPartPr>
              <p14:xfrm>
                <a:off x="6922591" y="3750348"/>
                <a:ext cx="297000" cy="394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56A2185-0D23-D52C-4355-4D0DEE5829C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904591" y="3732708"/>
                  <a:ext cx="332640" cy="43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E494095-E0AC-C435-5737-0EE9039376B0}"/>
                    </a:ext>
                  </a:extLst>
                </p14:cNvPr>
                <p14:cNvContentPartPr/>
                <p14:nvPr/>
              </p14:nvContentPartPr>
              <p14:xfrm>
                <a:off x="7440271" y="3840708"/>
                <a:ext cx="158040" cy="25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E494095-E0AC-C435-5737-0EE9039376B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422631" y="3823068"/>
                  <a:ext cx="1936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0B5FDF4-60D9-57C0-2B48-DAF267098BCE}"/>
                    </a:ext>
                  </a:extLst>
                </p14:cNvPr>
                <p14:cNvContentPartPr/>
                <p14:nvPr/>
              </p14:nvContentPartPr>
              <p14:xfrm>
                <a:off x="7435591" y="3967788"/>
                <a:ext cx="180360" cy="19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0B5FDF4-60D9-57C0-2B48-DAF267098BC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417591" y="3949788"/>
                  <a:ext cx="2160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8805E88-23F4-54C9-0222-F8EAF7A53E4C}"/>
                    </a:ext>
                  </a:extLst>
                </p14:cNvPr>
                <p14:cNvContentPartPr/>
                <p14:nvPr/>
              </p14:nvContentPartPr>
              <p14:xfrm>
                <a:off x="7775791" y="3759348"/>
                <a:ext cx="11520" cy="268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8805E88-23F4-54C9-0222-F8EAF7A53E4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757791" y="3741348"/>
                  <a:ext cx="4716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A67C4F8-72A7-D46D-3B6D-4E10776E4A53}"/>
                    </a:ext>
                  </a:extLst>
                </p14:cNvPr>
                <p14:cNvContentPartPr/>
                <p14:nvPr/>
              </p14:nvContentPartPr>
              <p14:xfrm>
                <a:off x="7671391" y="3665388"/>
                <a:ext cx="350640" cy="409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A67C4F8-72A7-D46D-3B6D-4E10776E4A5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53391" y="3647748"/>
                  <a:ext cx="386280" cy="44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A76749F-73BD-C55E-A639-F6727C39FD9E}"/>
                  </a:ext>
                </a:extLst>
              </p14:cNvPr>
              <p14:cNvContentPartPr/>
              <p14:nvPr/>
            </p14:nvContentPartPr>
            <p14:xfrm>
              <a:off x="9660751" y="3715788"/>
              <a:ext cx="42840" cy="2631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A76749F-73BD-C55E-A639-F6727C39FD9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642751" y="3697763"/>
                <a:ext cx="78480" cy="298849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4E5B80CC-87DC-E631-426E-C156503E0979}"/>
              </a:ext>
            </a:extLst>
          </p:cNvPr>
          <p:cNvGrpSpPr/>
          <p:nvPr/>
        </p:nvGrpSpPr>
        <p:grpSpPr>
          <a:xfrm>
            <a:off x="9053431" y="3631188"/>
            <a:ext cx="908280" cy="371880"/>
            <a:chOff x="9053431" y="3631188"/>
            <a:chExt cx="908280" cy="37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9F88775-B5B1-42EF-EF9C-1484E8F7D684}"/>
                    </a:ext>
                  </a:extLst>
                </p14:cNvPr>
                <p14:cNvContentPartPr/>
                <p14:nvPr/>
              </p14:nvContentPartPr>
              <p14:xfrm>
                <a:off x="9053431" y="3668628"/>
                <a:ext cx="31320" cy="3319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9F88775-B5B1-42EF-EF9C-1484E8F7D68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035791" y="3650988"/>
                  <a:ext cx="6696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0DDB669-9E81-B4B4-A308-AB9012A098E1}"/>
                    </a:ext>
                  </a:extLst>
                </p14:cNvPr>
                <p14:cNvContentPartPr/>
                <p14:nvPr/>
              </p14:nvContentPartPr>
              <p14:xfrm>
                <a:off x="9297151" y="3791748"/>
                <a:ext cx="195120" cy="1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0DDB669-9E81-B4B4-A308-AB9012A098E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279151" y="3773748"/>
                  <a:ext cx="2307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82BE3EC-B31F-934D-9B2E-F79528E96CFC}"/>
                    </a:ext>
                  </a:extLst>
                </p14:cNvPr>
                <p14:cNvContentPartPr/>
                <p14:nvPr/>
              </p14:nvContentPartPr>
              <p14:xfrm>
                <a:off x="9356551" y="3869868"/>
                <a:ext cx="141840" cy="9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82BE3EC-B31F-934D-9B2E-F79528E96CF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338911" y="3852228"/>
                  <a:ext cx="1774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FD065A6-85A3-64B2-B141-9A41517F7DDC}"/>
                    </a:ext>
                  </a:extLst>
                </p14:cNvPr>
                <p14:cNvContentPartPr/>
                <p14:nvPr/>
              </p14:nvContentPartPr>
              <p14:xfrm>
                <a:off x="9685591" y="3631188"/>
                <a:ext cx="276120" cy="371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FD065A6-85A3-64B2-B141-9A41517F7DD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667951" y="3613548"/>
                  <a:ext cx="311760" cy="40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31A14F6-9CA3-5ABF-8A0C-9F3906DF0721}"/>
                  </a:ext>
                </a:extLst>
              </p14:cNvPr>
              <p14:cNvContentPartPr/>
              <p14:nvPr/>
            </p14:nvContentPartPr>
            <p14:xfrm>
              <a:off x="3409351" y="4566108"/>
              <a:ext cx="315720" cy="4017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31A14F6-9CA3-5ABF-8A0C-9F3906DF072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391711" y="4548468"/>
                <a:ext cx="351360" cy="43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00C706E4-3BF5-1B7A-1CE1-68B649D7830D}"/>
              </a:ext>
            </a:extLst>
          </p:cNvPr>
          <p:cNvGrpSpPr/>
          <p:nvPr/>
        </p:nvGrpSpPr>
        <p:grpSpPr>
          <a:xfrm>
            <a:off x="3100111" y="5110428"/>
            <a:ext cx="699480" cy="345960"/>
            <a:chOff x="3100111" y="5110428"/>
            <a:chExt cx="699480" cy="34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9C82D99-7AC5-B687-ED87-F8E72175338A}"/>
                    </a:ext>
                  </a:extLst>
                </p14:cNvPr>
                <p14:cNvContentPartPr/>
                <p14:nvPr/>
              </p14:nvContentPartPr>
              <p14:xfrm>
                <a:off x="3181831" y="5216628"/>
                <a:ext cx="7920" cy="200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9C82D99-7AC5-B687-ED87-F8E72175338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164191" y="5198628"/>
                  <a:ext cx="435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AAB2350-A286-CA40-3747-1E5549BDE1B3}"/>
                    </a:ext>
                  </a:extLst>
                </p14:cNvPr>
                <p14:cNvContentPartPr/>
                <p14:nvPr/>
              </p14:nvContentPartPr>
              <p14:xfrm>
                <a:off x="3100111" y="5321748"/>
                <a:ext cx="242640" cy="15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AAB2350-A286-CA40-3747-1E5549BDE1B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082111" y="5303748"/>
                  <a:ext cx="2782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A11E27E-36F4-E259-C7BD-6D906A3B8918}"/>
                    </a:ext>
                  </a:extLst>
                </p14:cNvPr>
                <p14:cNvContentPartPr/>
                <p14:nvPr/>
              </p14:nvContentPartPr>
              <p14:xfrm>
                <a:off x="3496111" y="5110428"/>
                <a:ext cx="303480" cy="3459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A11E27E-36F4-E259-C7BD-6D906A3B891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478471" y="5092788"/>
                  <a:ext cx="339120" cy="381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E847371-5B9F-4899-651D-5F0E0BC56F35}"/>
                  </a:ext>
                </a:extLst>
              </p14:cNvPr>
              <p14:cNvContentPartPr/>
              <p14:nvPr/>
            </p14:nvContentPartPr>
            <p14:xfrm>
              <a:off x="3113071" y="5650428"/>
              <a:ext cx="968040" cy="30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E847371-5B9F-4899-651D-5F0E0BC56F3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95431" y="5632428"/>
                <a:ext cx="100368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74BF4EE-AF77-A9EC-22ED-42AB258DC9FE}"/>
                  </a:ext>
                </a:extLst>
              </p14:cNvPr>
              <p14:cNvContentPartPr/>
              <p14:nvPr/>
            </p14:nvContentPartPr>
            <p14:xfrm>
              <a:off x="4908391" y="4558188"/>
              <a:ext cx="335520" cy="3686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74BF4EE-AF77-A9EC-22ED-42AB258DC9F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90391" y="4540548"/>
                <a:ext cx="371160" cy="40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2C8DEAD0-446F-03C6-FFE7-7260CFCC45BD}"/>
              </a:ext>
            </a:extLst>
          </p:cNvPr>
          <p:cNvGrpSpPr/>
          <p:nvPr/>
        </p:nvGrpSpPr>
        <p:grpSpPr>
          <a:xfrm>
            <a:off x="4636231" y="5164788"/>
            <a:ext cx="221040" cy="209880"/>
            <a:chOff x="4636231" y="5164788"/>
            <a:chExt cx="221040" cy="20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EF13AC4-A102-72EB-A659-0B54F669D58A}"/>
                    </a:ext>
                  </a:extLst>
                </p14:cNvPr>
                <p14:cNvContentPartPr/>
                <p14:nvPr/>
              </p14:nvContentPartPr>
              <p14:xfrm>
                <a:off x="4726951" y="5164788"/>
                <a:ext cx="15120" cy="2098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EF13AC4-A102-72EB-A659-0B54F669D58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708951" y="5147148"/>
                  <a:ext cx="507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65C4613-AB07-1AFF-DBED-D8DF17981BFD}"/>
                    </a:ext>
                  </a:extLst>
                </p14:cNvPr>
                <p14:cNvContentPartPr/>
                <p14:nvPr/>
              </p14:nvContentPartPr>
              <p14:xfrm>
                <a:off x="4636231" y="5308428"/>
                <a:ext cx="22104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65C4613-AB07-1AFF-DBED-D8DF17981BF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618231" y="5290428"/>
                  <a:ext cx="25668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430707D-0282-3496-2842-F9FFA6D664E6}"/>
                  </a:ext>
                </a:extLst>
              </p14:cNvPr>
              <p14:cNvContentPartPr/>
              <p14:nvPr/>
            </p14:nvContentPartPr>
            <p14:xfrm>
              <a:off x="4639471" y="5574468"/>
              <a:ext cx="757440" cy="72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430707D-0282-3496-2842-F9FFA6D664E6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621831" y="5556468"/>
                <a:ext cx="79308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DBB0E2E6-2AA1-0986-5DC5-EAE022DA9409}"/>
                  </a:ext>
                </a:extLst>
              </p14:cNvPr>
              <p14:cNvContentPartPr/>
              <p14:nvPr/>
            </p14:nvContentPartPr>
            <p14:xfrm>
              <a:off x="5149231" y="5142828"/>
              <a:ext cx="10440" cy="2977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DBB0E2E6-2AA1-0986-5DC5-EAE022DA940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131231" y="5125188"/>
                <a:ext cx="460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C2AF746-B3FC-9595-4F3E-AA322FF88E11}"/>
                  </a:ext>
                </a:extLst>
              </p14:cNvPr>
              <p14:cNvContentPartPr/>
              <p14:nvPr/>
            </p14:nvContentPartPr>
            <p14:xfrm>
              <a:off x="6447031" y="4525788"/>
              <a:ext cx="8280" cy="4316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C2AF746-B3FC-9595-4F3E-AA322FF88E1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429031" y="4508148"/>
                <a:ext cx="43920" cy="46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8B24C6AE-7B1B-C0D1-81A9-82C94809C758}"/>
              </a:ext>
            </a:extLst>
          </p:cNvPr>
          <p:cNvGrpSpPr/>
          <p:nvPr/>
        </p:nvGrpSpPr>
        <p:grpSpPr>
          <a:xfrm>
            <a:off x="5887951" y="5140668"/>
            <a:ext cx="917640" cy="447840"/>
            <a:chOff x="5887951" y="5140668"/>
            <a:chExt cx="917640" cy="44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B34A036-4968-AA90-0BE2-A160E753C262}"/>
                    </a:ext>
                  </a:extLst>
                </p14:cNvPr>
                <p14:cNvContentPartPr/>
                <p14:nvPr/>
              </p14:nvContentPartPr>
              <p14:xfrm>
                <a:off x="6017191" y="5140668"/>
                <a:ext cx="2880" cy="244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B34A036-4968-AA90-0BE2-A160E753C26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999191" y="5122668"/>
                  <a:ext cx="3852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B2B041D-2CBC-5A5B-00EA-89A1B9DF8BC6}"/>
                    </a:ext>
                  </a:extLst>
                </p14:cNvPr>
                <p14:cNvContentPartPr/>
                <p14:nvPr/>
              </p14:nvContentPartPr>
              <p14:xfrm>
                <a:off x="5887951" y="5280348"/>
                <a:ext cx="248400" cy="2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B2B041D-2CBC-5A5B-00EA-89A1B9DF8BC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870311" y="5262708"/>
                  <a:ext cx="28404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DB3AE54-932A-2729-6704-A0F40B3580CA}"/>
                    </a:ext>
                  </a:extLst>
                </p14:cNvPr>
                <p14:cNvContentPartPr/>
                <p14:nvPr/>
              </p14:nvContentPartPr>
              <p14:xfrm>
                <a:off x="6312031" y="5144988"/>
                <a:ext cx="252360" cy="2977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DB3AE54-932A-2729-6704-A0F40B3580C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294031" y="5126988"/>
                  <a:ext cx="28800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02CB1FC-2CD3-D4F2-7A1E-B1DE84EF2E51}"/>
                    </a:ext>
                  </a:extLst>
                </p14:cNvPr>
                <p14:cNvContentPartPr/>
                <p14:nvPr/>
              </p14:nvContentPartPr>
              <p14:xfrm>
                <a:off x="5935111" y="5564388"/>
                <a:ext cx="870480" cy="24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02CB1FC-2CD3-D4F2-7A1E-B1DE84EF2E5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917471" y="5546388"/>
                  <a:ext cx="906120" cy="59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7CB94EB-07B6-FDFF-BD08-9582E7742670}"/>
                  </a:ext>
                </a:extLst>
              </p14:cNvPr>
              <p14:cNvContentPartPr/>
              <p14:nvPr/>
            </p14:nvContentPartPr>
            <p14:xfrm>
              <a:off x="7829071" y="4443348"/>
              <a:ext cx="41040" cy="390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7CB94EB-07B6-FDFF-BD08-9582E774267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811431" y="4425348"/>
                <a:ext cx="76680" cy="42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37E1E92-093A-29EB-6C97-364C114D53E0}"/>
                  </a:ext>
                </a:extLst>
              </p14:cNvPr>
              <p14:cNvContentPartPr/>
              <p14:nvPr/>
            </p14:nvContentPartPr>
            <p14:xfrm>
              <a:off x="7881271" y="5080548"/>
              <a:ext cx="34200" cy="397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37E1E92-093A-29EB-6C97-364C114D53E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863271" y="5062908"/>
                <a:ext cx="69840" cy="43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B8C4EFD1-1BBE-F40F-E4FC-0471986D2F8B}"/>
              </a:ext>
            </a:extLst>
          </p:cNvPr>
          <p:cNvGrpSpPr/>
          <p:nvPr/>
        </p:nvGrpSpPr>
        <p:grpSpPr>
          <a:xfrm>
            <a:off x="7384471" y="5235708"/>
            <a:ext cx="827280" cy="321480"/>
            <a:chOff x="7384471" y="5235708"/>
            <a:chExt cx="827280" cy="32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E348F6A-C4FC-4CAF-1927-8C7970217C86}"/>
                    </a:ext>
                  </a:extLst>
                </p14:cNvPr>
                <p14:cNvContentPartPr/>
                <p14:nvPr/>
              </p14:nvContentPartPr>
              <p14:xfrm>
                <a:off x="7558351" y="5235708"/>
                <a:ext cx="4320" cy="1569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E348F6A-C4FC-4CAF-1927-8C7970217C8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540711" y="5217708"/>
                  <a:ext cx="399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9160E58-B854-954B-04EA-8D642C726B53}"/>
                    </a:ext>
                  </a:extLst>
                </p14:cNvPr>
                <p14:cNvContentPartPr/>
                <p14:nvPr/>
              </p14:nvContentPartPr>
              <p14:xfrm>
                <a:off x="7448911" y="5313828"/>
                <a:ext cx="203760" cy="270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9160E58-B854-954B-04EA-8D642C726B5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431271" y="5296188"/>
                  <a:ext cx="23940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2EFE575-301B-A1CC-A35B-1D96980B773D}"/>
                    </a:ext>
                  </a:extLst>
                </p14:cNvPr>
                <p14:cNvContentPartPr/>
                <p14:nvPr/>
              </p14:nvContentPartPr>
              <p14:xfrm>
                <a:off x="7384471" y="5529468"/>
                <a:ext cx="827280" cy="277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2EFE575-301B-A1CC-A35B-1D96980B773D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366831" y="5511828"/>
                  <a:ext cx="862920" cy="6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0DB3B43-CC46-7140-CB1D-B3FF1E520294}"/>
                  </a:ext>
                </a:extLst>
              </p14:cNvPr>
              <p14:cNvContentPartPr/>
              <p14:nvPr/>
            </p14:nvContentPartPr>
            <p14:xfrm>
              <a:off x="5568991" y="1854588"/>
              <a:ext cx="2453040" cy="882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0DB3B43-CC46-7140-CB1D-B3FF1E52029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505991" y="1791588"/>
                <a:ext cx="257868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7BE8F03-FF0D-0955-D677-43D7733EC0A3}"/>
                  </a:ext>
                </a:extLst>
              </p14:cNvPr>
              <p14:cNvContentPartPr/>
              <p14:nvPr/>
            </p14:nvContentPartPr>
            <p14:xfrm>
              <a:off x="3457231" y="5845908"/>
              <a:ext cx="424800" cy="4532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7BE8F03-FF0D-0955-D677-43D7733EC0A3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39231" y="5827908"/>
                <a:ext cx="46044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3A01FCA-AF07-FE96-8A79-F74947EB2C60}"/>
                  </a:ext>
                </a:extLst>
              </p14:cNvPr>
              <p14:cNvContentPartPr/>
              <p14:nvPr/>
            </p14:nvContentPartPr>
            <p14:xfrm>
              <a:off x="5140231" y="5744028"/>
              <a:ext cx="32760" cy="5014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3A01FCA-AF07-FE96-8A79-F74947EB2C6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122591" y="5726028"/>
                <a:ext cx="68400" cy="53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CE48B38-2A6A-067B-DD09-A8E21FD3346A}"/>
                  </a:ext>
                </a:extLst>
              </p14:cNvPr>
              <p14:cNvContentPartPr/>
              <p14:nvPr/>
            </p14:nvContentPartPr>
            <p14:xfrm>
              <a:off x="6462871" y="5774268"/>
              <a:ext cx="47520" cy="4338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CE48B38-2A6A-067B-DD09-A8E21FD3346A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445231" y="5756628"/>
                <a:ext cx="83160" cy="46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3C262E4-047F-5EB7-95E9-6C4D9BBA9E4A}"/>
                  </a:ext>
                </a:extLst>
              </p14:cNvPr>
              <p14:cNvContentPartPr/>
              <p14:nvPr/>
            </p14:nvContentPartPr>
            <p14:xfrm>
              <a:off x="7750951" y="5736828"/>
              <a:ext cx="270000" cy="3733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3C262E4-047F-5EB7-95E9-6C4D9BBA9E4A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732951" y="5719188"/>
                <a:ext cx="305640" cy="40896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F4813684-8BCD-BAE2-233D-52AAAC88CC6C}"/>
              </a:ext>
            </a:extLst>
          </p:cNvPr>
          <p:cNvGrpSpPr/>
          <p:nvPr/>
        </p:nvGrpSpPr>
        <p:grpSpPr>
          <a:xfrm>
            <a:off x="8806111" y="4295748"/>
            <a:ext cx="1430280" cy="345960"/>
            <a:chOff x="8806111" y="4295748"/>
            <a:chExt cx="1430280" cy="34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08B0190-81E0-4F44-C494-A457B9D862FA}"/>
                    </a:ext>
                  </a:extLst>
                </p14:cNvPr>
                <p14:cNvContentPartPr/>
                <p14:nvPr/>
              </p14:nvContentPartPr>
              <p14:xfrm>
                <a:off x="8806111" y="4328148"/>
                <a:ext cx="244800" cy="2966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08B0190-81E0-4F44-C494-A457B9D862F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788111" y="4310148"/>
                  <a:ext cx="28044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5A0B8A8-4613-DD62-1319-461F3A739AFD}"/>
                    </a:ext>
                  </a:extLst>
                </p14:cNvPr>
                <p14:cNvContentPartPr/>
                <p14:nvPr/>
              </p14:nvContentPartPr>
              <p14:xfrm>
                <a:off x="9160351" y="4350468"/>
                <a:ext cx="235080" cy="291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5A0B8A8-4613-DD62-1319-461F3A739AF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142351" y="4332468"/>
                  <a:ext cx="27072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14E8882-CFF5-41EB-D746-F5C9AA8730A8}"/>
                    </a:ext>
                  </a:extLst>
                </p14:cNvPr>
                <p14:cNvContentPartPr/>
                <p14:nvPr/>
              </p14:nvContentPartPr>
              <p14:xfrm>
                <a:off x="9481111" y="4316988"/>
                <a:ext cx="233640" cy="2757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14E8882-CFF5-41EB-D746-F5C9AA8730A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463471" y="4298988"/>
                  <a:ext cx="26928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B04C963-C68C-7512-874F-B3B65B485B68}"/>
                    </a:ext>
                  </a:extLst>
                </p14:cNvPr>
                <p14:cNvContentPartPr/>
                <p14:nvPr/>
              </p14:nvContentPartPr>
              <p14:xfrm>
                <a:off x="9877111" y="4301148"/>
                <a:ext cx="10440" cy="3031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B04C963-C68C-7512-874F-B3B65B485B6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859111" y="4283508"/>
                  <a:ext cx="4608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ABE83A3-DDA6-5034-E205-32FFD82D8B08}"/>
                    </a:ext>
                  </a:extLst>
                </p14:cNvPr>
                <p14:cNvContentPartPr/>
                <p14:nvPr/>
              </p14:nvContentPartPr>
              <p14:xfrm>
                <a:off x="10016791" y="4295748"/>
                <a:ext cx="219600" cy="2937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ABE83A3-DDA6-5034-E205-32FFD82D8B0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999151" y="4277748"/>
                  <a:ext cx="255240" cy="32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4CB09F84-027A-ACDB-2388-4F72209417C1}"/>
                  </a:ext>
                </a:extLst>
              </p14:cNvPr>
              <p14:cNvContentPartPr/>
              <p14:nvPr/>
            </p14:nvContentPartPr>
            <p14:xfrm>
              <a:off x="8908351" y="4723788"/>
              <a:ext cx="781560" cy="29808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4CB09F84-027A-ACDB-2388-4F72209417C1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8890351" y="4705788"/>
                <a:ext cx="81720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460E998B-6C2D-F6EF-7015-1BDD719E42BA}"/>
                  </a:ext>
                </a:extLst>
              </p14:cNvPr>
              <p14:cNvContentPartPr/>
              <p14:nvPr/>
            </p14:nvContentPartPr>
            <p14:xfrm>
              <a:off x="10342231" y="4317708"/>
              <a:ext cx="291600" cy="3294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460E998B-6C2D-F6EF-7015-1BDD719E42BA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0324591" y="4300068"/>
                <a:ext cx="32724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2F5D311-992E-8223-B29D-8AA4530A9D57}"/>
                  </a:ext>
                </a:extLst>
              </p14:cNvPr>
              <p14:cNvContentPartPr/>
              <p14:nvPr/>
            </p14:nvContentPartPr>
            <p14:xfrm>
              <a:off x="9253591" y="4133388"/>
              <a:ext cx="619200" cy="1825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2F5D311-992E-8223-B29D-8AA4530A9D57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9235591" y="4115748"/>
                <a:ext cx="65484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627ECA1-6F69-5552-D9D7-DE099ABCDAAE}"/>
                  </a:ext>
                </a:extLst>
              </p14:cNvPr>
              <p14:cNvContentPartPr/>
              <p14:nvPr/>
            </p14:nvContentPartPr>
            <p14:xfrm>
              <a:off x="10773511" y="4310148"/>
              <a:ext cx="46440" cy="30888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627ECA1-6F69-5552-D9D7-DE099ABCDAAE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0755871" y="4292508"/>
                <a:ext cx="8208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0872E1D-DA65-ADEE-377E-393489BA7470}"/>
                  </a:ext>
                </a:extLst>
              </p14:cNvPr>
              <p14:cNvContentPartPr/>
              <p14:nvPr/>
            </p14:nvContentPartPr>
            <p14:xfrm>
              <a:off x="9568951" y="4681308"/>
              <a:ext cx="682200" cy="20628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0872E1D-DA65-ADEE-377E-393489BA7470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9551311" y="4663308"/>
                <a:ext cx="71784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6D47B1A8-7CE1-4B8F-E583-D4D2DB1FCBFB}"/>
                  </a:ext>
                </a:extLst>
              </p14:cNvPr>
              <p14:cNvContentPartPr/>
              <p14:nvPr/>
            </p14:nvContentPartPr>
            <p14:xfrm>
              <a:off x="10851991" y="4283508"/>
              <a:ext cx="322920" cy="34884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6D47B1A8-7CE1-4B8F-E583-D4D2DB1FCBFB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0833991" y="4265508"/>
                <a:ext cx="35856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06DF46A-1A78-DC83-54D2-15C9BD0AE23A}"/>
                  </a:ext>
                </a:extLst>
              </p14:cNvPr>
              <p14:cNvContentPartPr/>
              <p14:nvPr/>
            </p14:nvContentPartPr>
            <p14:xfrm>
              <a:off x="9942631" y="4086588"/>
              <a:ext cx="541440" cy="1501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06DF46A-1A78-DC83-54D2-15C9BD0AE23A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9924991" y="4068948"/>
                <a:ext cx="57708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CF2A388A-6197-DECB-E49B-7E50432A04B2}"/>
                  </a:ext>
                </a:extLst>
              </p14:cNvPr>
              <p14:cNvContentPartPr/>
              <p14:nvPr/>
            </p14:nvContentPartPr>
            <p14:xfrm>
              <a:off x="11337271" y="4219788"/>
              <a:ext cx="82440" cy="3268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CF2A388A-6197-DECB-E49B-7E50432A04B2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1319631" y="4201788"/>
                <a:ext cx="11808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DCC0D20E-371E-3D81-9204-F14B39E44E59}"/>
                  </a:ext>
                </a:extLst>
              </p14:cNvPr>
              <p14:cNvContentPartPr/>
              <p14:nvPr/>
            </p14:nvContentPartPr>
            <p14:xfrm>
              <a:off x="10263031" y="4102068"/>
              <a:ext cx="1278000" cy="7671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DCC0D20E-371E-3D81-9204-F14B39E44E59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0245031" y="4084428"/>
                <a:ext cx="1313640" cy="80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5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3AAA1-AF35-E3A1-3342-C867484EC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DeBruijn Torus</a:t>
            </a:r>
          </a:p>
        </p:txBody>
      </p:sp>
      <p:pic>
        <p:nvPicPr>
          <p:cNvPr id="5" name="Content Placeholder 4" descr="A group of white circles on a black background&#10;&#10;AI-generated content may be incorrect.">
            <a:extLst>
              <a:ext uri="{FF2B5EF4-FFF2-40B4-BE49-F238E27FC236}">
                <a16:creationId xmlns:a16="http://schemas.microsoft.com/office/drawing/2014/main" id="{FFB7E885-92C4-3752-E60E-B10B6910E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309" y="643466"/>
            <a:ext cx="5770714" cy="556873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64A5EBF-255A-287C-017D-857ED600D29D}"/>
                  </a:ext>
                </a:extLst>
              </p14:cNvPr>
              <p14:cNvContentPartPr/>
              <p14:nvPr/>
            </p14:nvContentPartPr>
            <p14:xfrm>
              <a:off x="6875592" y="2245608"/>
              <a:ext cx="2592000" cy="2363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64A5EBF-255A-287C-017D-857ED600D29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39952" y="2209608"/>
                <a:ext cx="2663640" cy="243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A2F9942-6289-3CB7-9BDD-1BFB15D1AF7F}"/>
                  </a:ext>
                </a:extLst>
              </p14:cNvPr>
              <p14:cNvContentPartPr/>
              <p14:nvPr/>
            </p14:nvContentPartPr>
            <p14:xfrm>
              <a:off x="9759552" y="3606408"/>
              <a:ext cx="1001520" cy="22510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A2F9942-6289-3CB7-9BDD-1BFB15D1AF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23912" y="3570408"/>
                <a:ext cx="1073160" cy="23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36CDE15-2BA1-0EE6-689D-DABC788FB398}"/>
                  </a:ext>
                </a:extLst>
              </p14:cNvPr>
              <p14:cNvContentPartPr/>
              <p14:nvPr/>
            </p14:nvContentPartPr>
            <p14:xfrm>
              <a:off x="5565192" y="3624408"/>
              <a:ext cx="1096560" cy="2259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36CDE15-2BA1-0EE6-689D-DABC788FB39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29192" y="3588408"/>
                <a:ext cx="1168200" cy="23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4250A25-1A04-FC52-BDF4-B7D48CA0B426}"/>
                  </a:ext>
                </a:extLst>
              </p14:cNvPr>
              <p14:cNvContentPartPr/>
              <p14:nvPr/>
            </p14:nvContentPartPr>
            <p14:xfrm>
              <a:off x="7035792" y="4953168"/>
              <a:ext cx="2472120" cy="10285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4250A25-1A04-FC52-BDF4-B7D48CA0B42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99792" y="4917528"/>
                <a:ext cx="2543760" cy="11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5CEFCF1-80B8-3F2B-46F4-09D202D2D27C}"/>
                  </a:ext>
                </a:extLst>
              </p14:cNvPr>
              <p14:cNvContentPartPr/>
              <p14:nvPr/>
            </p14:nvContentPartPr>
            <p14:xfrm>
              <a:off x="7080792" y="1191888"/>
              <a:ext cx="2257920" cy="8085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5CEFCF1-80B8-3F2B-46F4-09D202D2D27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44792" y="1156248"/>
                <a:ext cx="2329560" cy="88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659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01B2FA-D418-4F6D-4EB1-040DA6B9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C5823B38-7046-79C6-42F9-DA8907A06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1D18B-4E49-9168-D666-538CE6FDC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DeBruijn Torus</a:t>
            </a:r>
          </a:p>
        </p:txBody>
      </p:sp>
      <p:pic>
        <p:nvPicPr>
          <p:cNvPr id="5" name="Content Placeholder 4" descr="A group of white circles on a black background&#10;&#10;AI-generated content may be incorrect.">
            <a:extLst>
              <a:ext uri="{FF2B5EF4-FFF2-40B4-BE49-F238E27FC236}">
                <a16:creationId xmlns:a16="http://schemas.microsoft.com/office/drawing/2014/main" id="{DF57405D-CE63-821C-6375-9D8270B4A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309" y="643466"/>
            <a:ext cx="5770714" cy="556873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10114B0-B485-116C-B710-399FDDEBEBD8}"/>
                  </a:ext>
                </a:extLst>
              </p14:cNvPr>
              <p14:cNvContentPartPr/>
              <p14:nvPr/>
            </p14:nvContentPartPr>
            <p14:xfrm>
              <a:off x="9846312" y="4978368"/>
              <a:ext cx="861120" cy="1330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10114B0-B485-116C-B710-399FDDEBEB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10312" y="4942368"/>
                <a:ext cx="932760" cy="14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E18F31A-8BDB-8491-83CB-BE85E9D64FFA}"/>
                  </a:ext>
                </a:extLst>
              </p14:cNvPr>
              <p14:cNvContentPartPr/>
              <p14:nvPr/>
            </p14:nvContentPartPr>
            <p14:xfrm>
              <a:off x="5643672" y="4960368"/>
              <a:ext cx="930600" cy="1023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E18F31A-8BDB-8491-83CB-BE85E9D64F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7672" y="4924381"/>
                <a:ext cx="1002240" cy="10950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1BBE37B-662D-2764-6B8D-B787E8161AC7}"/>
                  </a:ext>
                </a:extLst>
              </p14:cNvPr>
              <p14:cNvContentPartPr/>
              <p14:nvPr/>
            </p14:nvContentPartPr>
            <p14:xfrm>
              <a:off x="5646552" y="987408"/>
              <a:ext cx="1041840" cy="10753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1BBE37B-662D-2764-6B8D-B787E8161A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10552" y="951408"/>
                <a:ext cx="1113480" cy="11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8F82EF1-A4AC-2D42-4B1C-AB62C9E856C0}"/>
                  </a:ext>
                </a:extLst>
              </p14:cNvPr>
              <p14:cNvContentPartPr/>
              <p14:nvPr/>
            </p14:nvContentPartPr>
            <p14:xfrm>
              <a:off x="9640752" y="979848"/>
              <a:ext cx="1432800" cy="10494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8F82EF1-A4AC-2D42-4B1C-AB62C9E856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04752" y="943836"/>
                <a:ext cx="1504440" cy="112106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33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map of the united states of america&#10;&#10;AI-generated content may be incorrect.">
            <a:extLst>
              <a:ext uri="{FF2B5EF4-FFF2-40B4-BE49-F238E27FC236}">
                <a16:creationId xmlns:a16="http://schemas.microsoft.com/office/drawing/2014/main" id="{0D63F920-BC7A-7E25-B3EF-A9CE295039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1137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map of a road&#10;&#10;AI-generated content may be incorrect.">
            <a:extLst>
              <a:ext uri="{FF2B5EF4-FFF2-40B4-BE49-F238E27FC236}">
                <a16:creationId xmlns:a16="http://schemas.microsoft.com/office/drawing/2014/main" id="{A5894F77-0DD6-52F8-6C69-DBC9C7944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7433" r="-3" b="-3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65C6DC-353D-C019-E668-78282485C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552" y="5621121"/>
            <a:ext cx="3838446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My hometowns </a:t>
            </a:r>
            <a:b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(past &amp; present)</a:t>
            </a:r>
          </a:p>
        </p:txBody>
      </p:sp>
    </p:spTree>
    <p:extLst>
      <p:ext uri="{BB962C8B-B14F-4D97-AF65-F5344CB8AC3E}">
        <p14:creationId xmlns:p14="http://schemas.microsoft.com/office/powerpoint/2010/main" val="292570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68A41A-9423-78B0-1185-96E26F7A4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0D8BFA28-4B99-A879-92FD-76F0799B2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369375-3042-19F0-F0CA-F3E467FD8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DeBruijn Torus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F3AB5-7747-DDF4-E3E8-BF93EEFC1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AEBFAB-8DFA-6E5F-7FF0-29EEA2D4E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828" y="351995"/>
            <a:ext cx="6144482" cy="61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84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B6B89F-144C-3800-68C5-619424520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474080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Why care?</a:t>
            </a:r>
          </a:p>
        </p:txBody>
      </p:sp>
      <p:pic>
        <p:nvPicPr>
          <p:cNvPr id="4" name="Content Placeholder 3" descr="A diagram of different colors&#10;&#10;AI-generated content may be incorrect.">
            <a:extLst>
              <a:ext uri="{FF2B5EF4-FFF2-40B4-BE49-F238E27FC236}">
                <a16:creationId xmlns:a16="http://schemas.microsoft.com/office/drawing/2014/main" id="{03CCDF01-847B-21DD-C8D4-4B70D94DC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752" y="456023"/>
            <a:ext cx="3758184" cy="3504506"/>
          </a:xfrm>
          <a:prstGeom prst="rect">
            <a:avLst/>
          </a:prstGeom>
        </p:spPr>
      </p:pic>
      <p:pic>
        <p:nvPicPr>
          <p:cNvPr id="7" name="Picture 6" descr="A black and white puzzle pattern&#10;&#10;AI-generated content may be incorrect.">
            <a:extLst>
              <a:ext uri="{FF2B5EF4-FFF2-40B4-BE49-F238E27FC236}">
                <a16:creationId xmlns:a16="http://schemas.microsoft.com/office/drawing/2014/main" id="{3B7CEDD1-E88E-DBC4-332B-E7CB9995E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528" y="845934"/>
            <a:ext cx="3758184" cy="2724683"/>
          </a:xfrm>
          <a:prstGeom prst="rect">
            <a:avLst/>
          </a:prstGeom>
        </p:spPr>
      </p:pic>
      <p:pic>
        <p:nvPicPr>
          <p:cNvPr id="19" name="Picture 18" descr="Boxes on conveyor belt&#10;&#10;AI-generated content may be incorrect.">
            <a:extLst>
              <a:ext uri="{FF2B5EF4-FFF2-40B4-BE49-F238E27FC236}">
                <a16:creationId xmlns:a16="http://schemas.microsoft.com/office/drawing/2014/main" id="{2B240932-07E1-0AA8-4EB2-6EECD36F50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778" r="23166"/>
          <a:stretch/>
        </p:blipFill>
        <p:spPr>
          <a:xfrm>
            <a:off x="8207753" y="164592"/>
            <a:ext cx="3637285" cy="4087368"/>
          </a:xfrm>
          <a:prstGeom prst="rect">
            <a:avLst/>
          </a:prstGeom>
        </p:spPr>
      </p:pic>
      <p:sp>
        <p:nvSpPr>
          <p:cNvPr id="26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5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E39EE07A-805C-7802-6486-5EBEC9DD4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20" y="624840"/>
            <a:ext cx="3099948" cy="2890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E431C-EABB-8E4A-501C-BE58EEDBBFCC}"/>
              </a:ext>
            </a:extLst>
          </p:cNvPr>
          <p:cNvSpPr txBox="1">
            <a:spLocks/>
          </p:cNvSpPr>
          <p:nvPr/>
        </p:nvSpPr>
        <p:spPr>
          <a:xfrm>
            <a:off x="-2086692" y="3415243"/>
            <a:ext cx="10909640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/>
              <a:t>DeBruijn L arrays</a:t>
            </a:r>
            <a:endParaRPr lang="en-US" sz="6600" dirty="0"/>
          </a:p>
        </p:txBody>
      </p:sp>
      <p:pic>
        <p:nvPicPr>
          <p:cNvPr id="6" name="Content Placeholder 5" descr="Women holding a large poster&#10;&#10;AI-generated content may be incorrect.">
            <a:extLst>
              <a:ext uri="{FF2B5EF4-FFF2-40B4-BE49-F238E27FC236}">
                <a16:creationId xmlns:a16="http://schemas.microsoft.com/office/drawing/2014/main" id="{7EA20652-E500-9D83-D999-DCA9A1438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08" y="320040"/>
            <a:ext cx="5193792" cy="3895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6B3A2-EDFB-4295-7611-2D3CA26AA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790" y="4795303"/>
            <a:ext cx="1038370" cy="1047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936638-F112-DC96-5749-B4B8DFDB9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809" y="4795303"/>
            <a:ext cx="1038370" cy="1047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853A77-E350-FB69-4779-0006D0C9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756" y="4795303"/>
            <a:ext cx="1038370" cy="1047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4B4907-FA8A-C232-53BC-F78F84536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56" y="4795303"/>
            <a:ext cx="1038370" cy="1047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673655-E5D0-6BF9-D170-81ED4867E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832" y="4795303"/>
            <a:ext cx="1038370" cy="1047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3ECB53-4F8F-9666-E6CA-93418F0A9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9457" y="4735602"/>
            <a:ext cx="1038370" cy="1047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C8CC36-BA42-C2DD-D73E-43B6028F8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279" y="4733471"/>
            <a:ext cx="1038370" cy="10478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176A7D-D2D2-B443-0ACA-5E3FC70F4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90" y="4795303"/>
            <a:ext cx="1038370" cy="10478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48CAA6C-08FB-D9E9-B0D8-00B867D28CA7}"/>
                  </a:ext>
                </a:extLst>
              </p14:cNvPr>
              <p14:cNvContentPartPr/>
              <p14:nvPr/>
            </p14:nvContentPartPr>
            <p14:xfrm>
              <a:off x="560655" y="5015508"/>
              <a:ext cx="151200" cy="200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48CAA6C-08FB-D9E9-B0D8-00B867D28CA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3015" y="4997508"/>
                <a:ext cx="1868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157C88A-C5EB-3710-3406-12197E17D1DC}"/>
                  </a:ext>
                </a:extLst>
              </p14:cNvPr>
              <p14:cNvContentPartPr/>
              <p14:nvPr/>
            </p14:nvContentPartPr>
            <p14:xfrm>
              <a:off x="556335" y="5487108"/>
              <a:ext cx="150840" cy="1659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157C88A-C5EB-3710-3406-12197E17D1D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8695" y="5469108"/>
                <a:ext cx="18648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5D75FF0-75BA-EB64-196D-B178B915A2BC}"/>
                  </a:ext>
                </a:extLst>
              </p14:cNvPr>
              <p14:cNvContentPartPr/>
              <p14:nvPr/>
            </p14:nvContentPartPr>
            <p14:xfrm>
              <a:off x="995895" y="5453988"/>
              <a:ext cx="154800" cy="193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5D75FF0-75BA-EB64-196D-B178B915A2B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8255" y="5435988"/>
                <a:ext cx="19044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A334F97-AC1A-A77C-AE5D-7574C6A6FE2F}"/>
                  </a:ext>
                </a:extLst>
              </p14:cNvPr>
              <p14:cNvContentPartPr/>
              <p14:nvPr/>
            </p14:nvContentPartPr>
            <p14:xfrm>
              <a:off x="1996695" y="5016228"/>
              <a:ext cx="194400" cy="225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A334F97-AC1A-A77C-AE5D-7574C6A6FE2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78695" y="4998588"/>
                <a:ext cx="23004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B4CDC39-53B6-FD3A-9DCB-8019EF2E72D5}"/>
                  </a:ext>
                </a:extLst>
              </p14:cNvPr>
              <p14:cNvContentPartPr/>
              <p14:nvPr/>
            </p14:nvContentPartPr>
            <p14:xfrm>
              <a:off x="1974375" y="5455428"/>
              <a:ext cx="185760" cy="1839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B4CDC39-53B6-FD3A-9DCB-8019EF2E72D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56375" y="5437428"/>
                <a:ext cx="22140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B75A81D-D1BF-9C8A-DD2A-ED5E07AF17FD}"/>
                  </a:ext>
                </a:extLst>
              </p14:cNvPr>
              <p14:cNvContentPartPr/>
              <p14:nvPr/>
            </p14:nvContentPartPr>
            <p14:xfrm>
              <a:off x="2482335" y="5464068"/>
              <a:ext cx="12960" cy="1832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B75A81D-D1BF-9C8A-DD2A-ED5E07AF17F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64335" y="5446428"/>
                <a:ext cx="4860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B0ECBFE-8D2A-88A2-C9D8-C8884EC4C567}"/>
                  </a:ext>
                </a:extLst>
              </p14:cNvPr>
              <p14:cNvContentPartPr/>
              <p14:nvPr/>
            </p14:nvContentPartPr>
            <p14:xfrm>
              <a:off x="3605895" y="5027748"/>
              <a:ext cx="120960" cy="154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B0ECBFE-8D2A-88A2-C9D8-C8884EC4C56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88255" y="5010108"/>
                <a:ext cx="15660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15B4A195-11A0-A104-9FF1-9E30708E2959}"/>
                  </a:ext>
                </a:extLst>
              </p14:cNvPr>
              <p14:cNvContentPartPr/>
              <p14:nvPr/>
            </p14:nvContentPartPr>
            <p14:xfrm>
              <a:off x="3680415" y="5464068"/>
              <a:ext cx="11880" cy="147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15B4A195-11A0-A104-9FF1-9E30708E295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662775" y="5446428"/>
                <a:ext cx="4752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DC9464F-086B-C532-4B5C-5843F69CA792}"/>
                  </a:ext>
                </a:extLst>
              </p14:cNvPr>
              <p14:cNvContentPartPr/>
              <p14:nvPr/>
            </p14:nvContentPartPr>
            <p14:xfrm>
              <a:off x="3974895" y="5428788"/>
              <a:ext cx="126360" cy="195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DC9464F-086B-C532-4B5C-5843F69CA79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56895" y="5411148"/>
                <a:ext cx="162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A39F98A-D832-379F-A5E0-60BB053A3C0A}"/>
                  </a:ext>
                </a:extLst>
              </p14:cNvPr>
              <p14:cNvContentPartPr/>
              <p14:nvPr/>
            </p14:nvContentPartPr>
            <p14:xfrm>
              <a:off x="4963815" y="5009748"/>
              <a:ext cx="162720" cy="2138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A39F98A-D832-379F-A5E0-60BB053A3C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45815" y="4991748"/>
                <a:ext cx="19836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760754C-8D68-A245-A683-BCDFB9D713B8}"/>
                  </a:ext>
                </a:extLst>
              </p14:cNvPr>
              <p14:cNvContentPartPr/>
              <p14:nvPr/>
            </p14:nvContentPartPr>
            <p14:xfrm>
              <a:off x="5011695" y="5462988"/>
              <a:ext cx="21960" cy="1612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760754C-8D68-A245-A683-BCDFB9D713B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994055" y="5445348"/>
                <a:ext cx="5760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26D3895-68E9-E19D-6C70-2C0D78142550}"/>
                  </a:ext>
                </a:extLst>
              </p14:cNvPr>
              <p14:cNvContentPartPr/>
              <p14:nvPr/>
            </p14:nvContentPartPr>
            <p14:xfrm>
              <a:off x="5449815" y="5444988"/>
              <a:ext cx="6840" cy="1645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26D3895-68E9-E19D-6C70-2C0D7814255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32175" y="5426988"/>
                <a:ext cx="424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0A24BAA-82BD-46A2-890F-3604480D9E26}"/>
                  </a:ext>
                </a:extLst>
              </p14:cNvPr>
              <p14:cNvContentPartPr/>
              <p14:nvPr/>
            </p14:nvContentPartPr>
            <p14:xfrm>
              <a:off x="6459975" y="5027748"/>
              <a:ext cx="25920" cy="2059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0A24BAA-82BD-46A2-890F-3604480D9E2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41975" y="5010108"/>
                <a:ext cx="6156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239C139-5E19-235D-4DF5-39AF7D3DB5CE}"/>
                  </a:ext>
                </a:extLst>
              </p14:cNvPr>
              <p14:cNvContentPartPr/>
              <p14:nvPr/>
            </p14:nvContentPartPr>
            <p14:xfrm>
              <a:off x="6366375" y="5447148"/>
              <a:ext cx="137520" cy="185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239C139-5E19-235D-4DF5-39AF7D3DB5C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48735" y="5429148"/>
                <a:ext cx="17316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4471AE7-2C84-5AF6-562E-63F14444A52B}"/>
                  </a:ext>
                </a:extLst>
              </p14:cNvPr>
              <p14:cNvContentPartPr/>
              <p14:nvPr/>
            </p14:nvContentPartPr>
            <p14:xfrm>
              <a:off x="6800175" y="5479548"/>
              <a:ext cx="170640" cy="1818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4471AE7-2C84-5AF6-562E-63F14444A52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782175" y="5461908"/>
                <a:ext cx="20628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4D6B666-62FC-AABE-972D-429D6535E369}"/>
                  </a:ext>
                </a:extLst>
              </p14:cNvPr>
              <p14:cNvContentPartPr/>
              <p14:nvPr/>
            </p14:nvContentPartPr>
            <p14:xfrm>
              <a:off x="7981695" y="5062308"/>
              <a:ext cx="14400" cy="168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4D6B666-62FC-AABE-972D-429D6535E36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963695" y="5044308"/>
                <a:ext cx="500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448A30A-2636-A37A-3FEB-D5FF62B12225}"/>
                  </a:ext>
                </a:extLst>
              </p14:cNvPr>
              <p14:cNvContentPartPr/>
              <p14:nvPr/>
            </p14:nvContentPartPr>
            <p14:xfrm>
              <a:off x="7892415" y="5438868"/>
              <a:ext cx="123840" cy="1810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448A30A-2636-A37A-3FEB-D5FF62B1222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874775" y="5421228"/>
                <a:ext cx="15948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0E35E68-7870-ED54-3B59-1055DF482257}"/>
                  </a:ext>
                </a:extLst>
              </p14:cNvPr>
              <p14:cNvContentPartPr/>
              <p14:nvPr/>
            </p14:nvContentPartPr>
            <p14:xfrm>
              <a:off x="8384175" y="5471268"/>
              <a:ext cx="11880" cy="2149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0E35E68-7870-ED54-3B59-1055DF48225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366175" y="5453268"/>
                <a:ext cx="4752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9D5A889-0C70-B339-18D7-E9A609E18BE1}"/>
                  </a:ext>
                </a:extLst>
              </p14:cNvPr>
              <p14:cNvContentPartPr/>
              <p14:nvPr/>
            </p14:nvContentPartPr>
            <p14:xfrm>
              <a:off x="9360135" y="5037108"/>
              <a:ext cx="15480" cy="201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9D5A889-0C70-B339-18D7-E9A609E18BE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342135" y="5019108"/>
                <a:ext cx="5112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ED0E33E-09A3-BD33-728E-6B65E7035D7B}"/>
                  </a:ext>
                </a:extLst>
              </p14:cNvPr>
              <p14:cNvContentPartPr/>
              <p14:nvPr/>
            </p14:nvContentPartPr>
            <p14:xfrm>
              <a:off x="9338535" y="5378748"/>
              <a:ext cx="14400" cy="143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ED0E33E-09A3-BD33-728E-6B65E7035D7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320535" y="5360748"/>
                <a:ext cx="500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64F828F-439A-526E-1547-FEF4301DC591}"/>
                  </a:ext>
                </a:extLst>
              </p14:cNvPr>
              <p14:cNvContentPartPr/>
              <p14:nvPr/>
            </p14:nvContentPartPr>
            <p14:xfrm>
              <a:off x="9698535" y="5400348"/>
              <a:ext cx="124200" cy="178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64F828F-439A-526E-1547-FEF4301DC59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9680895" y="5382348"/>
                <a:ext cx="15984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A90F451-44B8-BB18-8926-0D785AB1A7DF}"/>
                  </a:ext>
                </a:extLst>
              </p14:cNvPr>
              <p14:cNvContentPartPr/>
              <p14:nvPr/>
            </p14:nvContentPartPr>
            <p14:xfrm>
              <a:off x="10795455" y="4937748"/>
              <a:ext cx="3600" cy="180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A90F451-44B8-BB18-8926-0D785AB1A7D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777455" y="4919748"/>
                <a:ext cx="392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BCEB954-66C5-366B-6500-23936C0F2085}"/>
                  </a:ext>
                </a:extLst>
              </p14:cNvPr>
              <p14:cNvContentPartPr/>
              <p14:nvPr/>
            </p14:nvContentPartPr>
            <p14:xfrm>
              <a:off x="10778895" y="5372988"/>
              <a:ext cx="12960" cy="1432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BCEB954-66C5-366B-6500-23936C0F208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0761255" y="5354988"/>
                <a:ext cx="4860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E10B5AE-0FFD-23F4-CE77-0500E45C39EA}"/>
                  </a:ext>
                </a:extLst>
              </p14:cNvPr>
              <p14:cNvContentPartPr/>
              <p14:nvPr/>
            </p14:nvContentPartPr>
            <p14:xfrm>
              <a:off x="11277135" y="5409348"/>
              <a:ext cx="12240" cy="1908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E10B5AE-0FFD-23F4-CE77-0500E45C39E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1259495" y="5391708"/>
                <a:ext cx="47880" cy="22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019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414627-08F9-E747-AAF2-6258DCD43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1DB5C-D77E-BFF3-C965-D545E7EEDBA9}"/>
              </a:ext>
            </a:extLst>
          </p:cNvPr>
          <p:cNvSpPr txBox="1">
            <a:spLocks/>
          </p:cNvSpPr>
          <p:nvPr/>
        </p:nvSpPr>
        <p:spPr>
          <a:xfrm>
            <a:off x="-2086692" y="3415243"/>
            <a:ext cx="10909640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/>
              <a:t>DeBruijn L arrays</a:t>
            </a:r>
            <a:endParaRPr lang="en-US" sz="6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B04F9D-6C91-9326-216F-CCE679C4D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790" y="4795303"/>
            <a:ext cx="1038370" cy="1047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E16B6B-D47B-30FA-A5D9-3D35342E9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809" y="4795303"/>
            <a:ext cx="1038370" cy="1047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F6E258-9B57-450F-B0BF-1C4BD42BF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56" y="4795303"/>
            <a:ext cx="1038370" cy="1047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149248-A441-BF06-58C0-E0ACF1BC0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56" y="4795303"/>
            <a:ext cx="1038370" cy="1047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24AB65-8E7B-64E0-FC4D-02BECCA96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832" y="4795303"/>
            <a:ext cx="1038370" cy="1047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BE6301-517F-00AF-4D85-19A899C2F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457" y="4735602"/>
            <a:ext cx="1038370" cy="1047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7B8F17-74C9-67F6-F3B9-41EB78079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279" y="4733471"/>
            <a:ext cx="1038370" cy="10478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563FF4-2A61-BE49-5ED8-6AA1E163E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90" y="4795303"/>
            <a:ext cx="1038370" cy="10478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4ACEFCC-207F-29E7-1D31-72BCDCC83F4F}"/>
                  </a:ext>
                </a:extLst>
              </p14:cNvPr>
              <p14:cNvContentPartPr/>
              <p14:nvPr/>
            </p14:nvContentPartPr>
            <p14:xfrm>
              <a:off x="560655" y="5015508"/>
              <a:ext cx="151200" cy="200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4ACEFCC-207F-29E7-1D31-72BCDCC83F4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655" y="4997508"/>
                <a:ext cx="1868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BD55B84-8964-56DA-C8A1-1489BA99D654}"/>
                  </a:ext>
                </a:extLst>
              </p14:cNvPr>
              <p14:cNvContentPartPr/>
              <p14:nvPr/>
            </p14:nvContentPartPr>
            <p14:xfrm>
              <a:off x="556335" y="5487108"/>
              <a:ext cx="150840" cy="1659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BD55B84-8964-56DA-C8A1-1489BA99D65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8335" y="5469147"/>
                <a:ext cx="186480" cy="201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25439FC-2C68-E559-6460-1576E78C3BC3}"/>
                  </a:ext>
                </a:extLst>
              </p14:cNvPr>
              <p14:cNvContentPartPr/>
              <p14:nvPr/>
            </p14:nvContentPartPr>
            <p14:xfrm>
              <a:off x="995895" y="5453988"/>
              <a:ext cx="154800" cy="193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25439FC-2C68-E559-6460-1576E78C3BC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7895" y="5435988"/>
                <a:ext cx="19044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C904E62-0E0D-4C96-CA83-C59DAA3FED59}"/>
                  </a:ext>
                </a:extLst>
              </p14:cNvPr>
              <p14:cNvContentPartPr/>
              <p14:nvPr/>
            </p14:nvContentPartPr>
            <p14:xfrm>
              <a:off x="1996695" y="5016228"/>
              <a:ext cx="194400" cy="225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C904E62-0E0D-4C96-CA83-C59DAA3FED5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78695" y="4998228"/>
                <a:ext cx="23004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6AB3424-CEF2-501B-0132-6682995C84C6}"/>
                  </a:ext>
                </a:extLst>
              </p14:cNvPr>
              <p14:cNvContentPartPr/>
              <p14:nvPr/>
            </p14:nvContentPartPr>
            <p14:xfrm>
              <a:off x="1974375" y="5455428"/>
              <a:ext cx="185760" cy="1839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6AB3424-CEF2-501B-0132-6682995C84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56410" y="5437463"/>
                <a:ext cx="221331" cy="2195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6E7CC5C-DE33-4A40-F76C-A50AC60CBBF1}"/>
                  </a:ext>
                </a:extLst>
              </p14:cNvPr>
              <p14:cNvContentPartPr/>
              <p14:nvPr/>
            </p14:nvContentPartPr>
            <p14:xfrm>
              <a:off x="2482335" y="5464068"/>
              <a:ext cx="12960" cy="1832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6E7CC5C-DE33-4A40-F76C-A50AC60CBBF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64821" y="5446068"/>
                <a:ext cx="47637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13CA236-47CC-9BFF-E98E-E055EE7BB962}"/>
                  </a:ext>
                </a:extLst>
              </p14:cNvPr>
              <p14:cNvContentPartPr/>
              <p14:nvPr/>
            </p14:nvContentPartPr>
            <p14:xfrm>
              <a:off x="3605895" y="5027748"/>
              <a:ext cx="120960" cy="154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13CA236-47CC-9BFF-E98E-E055EE7BB96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87841" y="5009748"/>
                <a:ext cx="156706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0832B75-B696-1B85-9FA0-3DE7AEE90895}"/>
                  </a:ext>
                </a:extLst>
              </p14:cNvPr>
              <p14:cNvContentPartPr/>
              <p14:nvPr/>
            </p14:nvContentPartPr>
            <p14:xfrm>
              <a:off x="3680415" y="5464068"/>
              <a:ext cx="11880" cy="147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0832B75-B696-1B85-9FA0-3DE7AEE9089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61852" y="5446068"/>
                <a:ext cx="48634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3B29A90-B09C-FCEC-13FE-046CC6557656}"/>
                  </a:ext>
                </a:extLst>
              </p14:cNvPr>
              <p14:cNvContentPartPr/>
              <p14:nvPr/>
            </p14:nvContentPartPr>
            <p14:xfrm>
              <a:off x="3974895" y="5428788"/>
              <a:ext cx="126360" cy="195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3B29A90-B09C-FCEC-13FE-046CC655765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56895" y="5410788"/>
                <a:ext cx="162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BBCD6BA-54EA-C094-7AD4-5EF44B6B58CA}"/>
                  </a:ext>
                </a:extLst>
              </p14:cNvPr>
              <p14:cNvContentPartPr/>
              <p14:nvPr/>
            </p14:nvContentPartPr>
            <p14:xfrm>
              <a:off x="4963815" y="5009748"/>
              <a:ext cx="162720" cy="2138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BBCD6BA-54EA-C094-7AD4-5EF44B6B58C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945815" y="4991778"/>
                <a:ext cx="198360" cy="2494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D95956B-87EA-A461-7BAD-12D357BEEE06}"/>
                  </a:ext>
                </a:extLst>
              </p14:cNvPr>
              <p14:cNvContentPartPr/>
              <p14:nvPr/>
            </p14:nvContentPartPr>
            <p14:xfrm>
              <a:off x="5011695" y="5462988"/>
              <a:ext cx="21960" cy="1612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D95956B-87EA-A461-7BAD-12D357BEEE0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993695" y="5444988"/>
                <a:ext cx="5760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15F8C01-E8F7-59A8-2925-C7453023224B}"/>
                  </a:ext>
                </a:extLst>
              </p14:cNvPr>
              <p14:cNvContentPartPr/>
              <p14:nvPr/>
            </p14:nvContentPartPr>
            <p14:xfrm>
              <a:off x="5449815" y="5444988"/>
              <a:ext cx="6840" cy="1645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15F8C01-E8F7-59A8-2925-C7453023224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430815" y="5426988"/>
                <a:ext cx="4446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92063DD-7E1F-93F9-2766-E2EF782AF8F7}"/>
                  </a:ext>
                </a:extLst>
              </p14:cNvPr>
              <p14:cNvContentPartPr/>
              <p14:nvPr/>
            </p14:nvContentPartPr>
            <p14:xfrm>
              <a:off x="6459975" y="5027748"/>
              <a:ext cx="25920" cy="2059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92063DD-7E1F-93F9-2766-E2EF782AF8F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441975" y="5009748"/>
                <a:ext cx="6156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68D97EB-ADAD-F0F4-C98C-60646254B86B}"/>
                  </a:ext>
                </a:extLst>
              </p14:cNvPr>
              <p14:cNvContentPartPr/>
              <p14:nvPr/>
            </p14:nvContentPartPr>
            <p14:xfrm>
              <a:off x="6366375" y="5447148"/>
              <a:ext cx="137520" cy="185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68D97EB-ADAD-F0F4-C98C-60646254B86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348328" y="5429148"/>
                <a:ext cx="173254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2C7E9AB-3CC8-4F41-C4D6-BF7445515F89}"/>
                  </a:ext>
                </a:extLst>
              </p14:cNvPr>
              <p14:cNvContentPartPr/>
              <p14:nvPr/>
            </p14:nvContentPartPr>
            <p14:xfrm>
              <a:off x="6800175" y="5479548"/>
              <a:ext cx="170640" cy="1818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2C7E9AB-3CC8-4F41-C4D6-BF7445515F8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782213" y="5461548"/>
                <a:ext cx="206205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DE167C7-F424-DE3A-3540-FC59E9CA6FE3}"/>
                  </a:ext>
                </a:extLst>
              </p14:cNvPr>
              <p14:cNvContentPartPr/>
              <p14:nvPr/>
            </p14:nvContentPartPr>
            <p14:xfrm>
              <a:off x="7981695" y="5062308"/>
              <a:ext cx="14400" cy="168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DE167C7-F424-DE3A-3540-FC59E9CA6FE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963695" y="5044308"/>
                <a:ext cx="500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C107968-C18D-D604-C0BA-A7C23728AEAF}"/>
                  </a:ext>
                </a:extLst>
              </p14:cNvPr>
              <p14:cNvContentPartPr/>
              <p14:nvPr/>
            </p14:nvContentPartPr>
            <p14:xfrm>
              <a:off x="7892415" y="5438868"/>
              <a:ext cx="123840" cy="1810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C107968-C18D-D604-C0BA-A7C23728AEA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874415" y="5420868"/>
                <a:ext cx="15948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E5AB2A0-66BF-83CE-8827-273A45225E81}"/>
                  </a:ext>
                </a:extLst>
              </p14:cNvPr>
              <p14:cNvContentPartPr/>
              <p14:nvPr/>
            </p14:nvContentPartPr>
            <p14:xfrm>
              <a:off x="8384175" y="5471268"/>
              <a:ext cx="11880" cy="2149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E5AB2A0-66BF-83CE-8827-273A45225E8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366175" y="5453298"/>
                <a:ext cx="47520" cy="250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1B8D5B0D-1F5F-2BE4-7150-48D14B251AF5}"/>
                  </a:ext>
                </a:extLst>
              </p14:cNvPr>
              <p14:cNvContentPartPr/>
              <p14:nvPr/>
            </p14:nvContentPartPr>
            <p14:xfrm>
              <a:off x="9360135" y="5037108"/>
              <a:ext cx="15480" cy="201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1B8D5B0D-1F5F-2BE4-7150-48D14B251AF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342135" y="5019140"/>
                <a:ext cx="51120" cy="236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3EEED1C-3645-9708-9482-B03B8BA8A3CB}"/>
                  </a:ext>
                </a:extLst>
              </p14:cNvPr>
              <p14:cNvContentPartPr/>
              <p14:nvPr/>
            </p14:nvContentPartPr>
            <p14:xfrm>
              <a:off x="9338535" y="5378748"/>
              <a:ext cx="14400" cy="143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3EEED1C-3645-9708-9482-B03B8BA8A3C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320535" y="5360748"/>
                <a:ext cx="500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D61A3DC-B5F8-D3B3-73D1-B9860BDBFDE8}"/>
                  </a:ext>
                </a:extLst>
              </p14:cNvPr>
              <p14:cNvContentPartPr/>
              <p14:nvPr/>
            </p14:nvContentPartPr>
            <p14:xfrm>
              <a:off x="9698535" y="5400348"/>
              <a:ext cx="124200" cy="178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D61A3DC-B5F8-D3B3-73D1-B9860BDBFDE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680535" y="5382348"/>
                <a:ext cx="15984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47F2C00-FE5C-723F-88C1-78C8F2661BE0}"/>
                  </a:ext>
                </a:extLst>
              </p14:cNvPr>
              <p14:cNvContentPartPr/>
              <p14:nvPr/>
            </p14:nvContentPartPr>
            <p14:xfrm>
              <a:off x="10795455" y="4937748"/>
              <a:ext cx="3600" cy="180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47F2C00-FE5C-723F-88C1-78C8F2661BE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775455" y="4919784"/>
                <a:ext cx="43200" cy="2159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57EDA88-95A1-1C03-3C95-E8D4C4D6809D}"/>
                  </a:ext>
                </a:extLst>
              </p14:cNvPr>
              <p14:cNvContentPartPr/>
              <p14:nvPr/>
            </p14:nvContentPartPr>
            <p14:xfrm>
              <a:off x="10778895" y="5372988"/>
              <a:ext cx="12960" cy="1432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57EDA88-95A1-1C03-3C95-E8D4C4D6809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760895" y="5354988"/>
                <a:ext cx="4860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BF89593-1204-5CB2-9557-50A33760A783}"/>
                  </a:ext>
                </a:extLst>
              </p14:cNvPr>
              <p14:cNvContentPartPr/>
              <p14:nvPr/>
            </p14:nvContentPartPr>
            <p14:xfrm>
              <a:off x="11277135" y="5409348"/>
              <a:ext cx="12240" cy="1908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BF89593-1204-5CB2-9557-50A33760A78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259135" y="5391348"/>
                <a:ext cx="47880" cy="22644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F12CF10-6B6F-BDF9-D7CE-67B09E182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464945"/>
              </p:ext>
            </p:extLst>
          </p:nvPr>
        </p:nvGraphicFramePr>
        <p:xfrm>
          <a:off x="7398197" y="2198683"/>
          <a:ext cx="3656104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026">
                  <a:extLst>
                    <a:ext uri="{9D8B030D-6E8A-4147-A177-3AD203B41FA5}">
                      <a16:colId xmlns:a16="http://schemas.microsoft.com/office/drawing/2014/main" val="1575046585"/>
                    </a:ext>
                  </a:extLst>
                </a:gridCol>
                <a:gridCol w="914026">
                  <a:extLst>
                    <a:ext uri="{9D8B030D-6E8A-4147-A177-3AD203B41FA5}">
                      <a16:colId xmlns:a16="http://schemas.microsoft.com/office/drawing/2014/main" val="1841646626"/>
                    </a:ext>
                  </a:extLst>
                </a:gridCol>
                <a:gridCol w="914026">
                  <a:extLst>
                    <a:ext uri="{9D8B030D-6E8A-4147-A177-3AD203B41FA5}">
                      <a16:colId xmlns:a16="http://schemas.microsoft.com/office/drawing/2014/main" val="342115977"/>
                    </a:ext>
                  </a:extLst>
                </a:gridCol>
                <a:gridCol w="914026">
                  <a:extLst>
                    <a:ext uri="{9D8B030D-6E8A-4147-A177-3AD203B41FA5}">
                      <a16:colId xmlns:a16="http://schemas.microsoft.com/office/drawing/2014/main" val="1833371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535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953854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222ECC4-6F08-2659-A801-087CA70B3162}"/>
                  </a:ext>
                </a:extLst>
              </p14:cNvPr>
              <p14:cNvContentPartPr/>
              <p14:nvPr/>
            </p14:nvContentPartPr>
            <p14:xfrm>
              <a:off x="1658655" y="4739028"/>
              <a:ext cx="1284480" cy="1189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222ECC4-6F08-2659-A801-087CA70B316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640655" y="4721028"/>
                <a:ext cx="1320120" cy="12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48B37B-4D1A-843E-D3B6-7C11FA6C052E}"/>
                  </a:ext>
                </a:extLst>
              </p14:cNvPr>
              <p14:cNvContentPartPr/>
              <p14:nvPr/>
            </p14:nvContentPartPr>
            <p14:xfrm>
              <a:off x="7377255" y="2162148"/>
              <a:ext cx="1736280" cy="957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48B37B-4D1A-843E-D3B6-7C11FA6C052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359255" y="2144148"/>
                <a:ext cx="1771920" cy="9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CC7A06A-D474-E459-6956-242ED550A314}"/>
                  </a:ext>
                </a:extLst>
              </p14:cNvPr>
              <p14:cNvContentPartPr/>
              <p14:nvPr/>
            </p14:nvContentPartPr>
            <p14:xfrm>
              <a:off x="4703535" y="4793748"/>
              <a:ext cx="1135080" cy="1166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CC7A06A-D474-E459-6956-242ED550A31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685535" y="4776108"/>
                <a:ext cx="1170720" cy="12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6D4F737-3417-D5C6-52FC-723131222D21}"/>
                  </a:ext>
                </a:extLst>
              </p14:cNvPr>
              <p14:cNvContentPartPr/>
              <p14:nvPr/>
            </p14:nvContentPartPr>
            <p14:xfrm>
              <a:off x="8221455" y="1970628"/>
              <a:ext cx="1751400" cy="1110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6D4F737-3417-D5C6-52FC-723131222D21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203815" y="1952628"/>
                <a:ext cx="1787040" cy="11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539FA75-AAC7-09E8-9141-87839C639267}"/>
                  </a:ext>
                </a:extLst>
              </p14:cNvPr>
              <p14:cNvContentPartPr/>
              <p14:nvPr/>
            </p14:nvContentPartPr>
            <p14:xfrm>
              <a:off x="8978535" y="4641468"/>
              <a:ext cx="1224720" cy="1229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539FA75-AAC7-09E8-9141-87839C63926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960535" y="4623468"/>
                <a:ext cx="1260360" cy="12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6EC3A19-54FB-6D6B-33F5-6A94C6B8ABFF}"/>
                  </a:ext>
                </a:extLst>
              </p14:cNvPr>
              <p14:cNvContentPartPr/>
              <p14:nvPr/>
            </p14:nvContentPartPr>
            <p14:xfrm>
              <a:off x="9252855" y="2019588"/>
              <a:ext cx="1760400" cy="1065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6EC3A19-54FB-6D6B-33F5-6A94C6B8ABF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235215" y="2001948"/>
                <a:ext cx="1796040" cy="110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375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3DCBAA-B9EC-0115-6B09-862C97A8C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25CE6-0FBF-5F09-345E-13C891FBD8A9}"/>
              </a:ext>
            </a:extLst>
          </p:cNvPr>
          <p:cNvSpPr txBox="1">
            <a:spLocks/>
          </p:cNvSpPr>
          <p:nvPr/>
        </p:nvSpPr>
        <p:spPr>
          <a:xfrm>
            <a:off x="-2086692" y="3415243"/>
            <a:ext cx="10909640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/>
              <a:t>DeBruijn L arrays</a:t>
            </a:r>
            <a:endParaRPr lang="en-US" sz="6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63B2A2-7B2F-E0C7-5018-D5C1A0553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790" y="4795303"/>
            <a:ext cx="1038370" cy="1047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700AAA-0213-75A4-B772-CC72EA187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809" y="4795303"/>
            <a:ext cx="1038370" cy="1047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CC98B4-CF2D-990E-E9A8-F9828CAD4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56" y="4795303"/>
            <a:ext cx="1038370" cy="1047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5382EB-3411-5E4D-77A5-A2E5D3D3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56" y="4795303"/>
            <a:ext cx="1038370" cy="1047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DC5C5C-A5DE-7B06-58F5-ADCB4B517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832" y="4795303"/>
            <a:ext cx="1038370" cy="1047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9386B1-79E2-0C68-EE9D-065705812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457" y="4735602"/>
            <a:ext cx="1038370" cy="1047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63682C-2A21-C79D-BF83-B40F903B9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279" y="4733471"/>
            <a:ext cx="1038370" cy="10478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0BD643-ACDE-9B26-1EA2-549F1367A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90" y="4795303"/>
            <a:ext cx="1038370" cy="10478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E8F05E3-8772-36CC-C0FB-A5D41A7F4EF5}"/>
                  </a:ext>
                </a:extLst>
              </p14:cNvPr>
              <p14:cNvContentPartPr/>
              <p14:nvPr/>
            </p14:nvContentPartPr>
            <p14:xfrm>
              <a:off x="560655" y="5015508"/>
              <a:ext cx="151200" cy="200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E8F05E3-8772-36CC-C0FB-A5D41A7F4E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655" y="4997508"/>
                <a:ext cx="1868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AA9EBCA-0B7B-01A0-9A22-7607D7B33803}"/>
                  </a:ext>
                </a:extLst>
              </p14:cNvPr>
              <p14:cNvContentPartPr/>
              <p14:nvPr/>
            </p14:nvContentPartPr>
            <p14:xfrm>
              <a:off x="556335" y="5487108"/>
              <a:ext cx="150840" cy="1659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AA9EBCA-0B7B-01A0-9A22-7607D7B3380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8335" y="5469147"/>
                <a:ext cx="186480" cy="201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24B44BE-4561-0089-BFCA-BE0E8F3E85EE}"/>
                  </a:ext>
                </a:extLst>
              </p14:cNvPr>
              <p14:cNvContentPartPr/>
              <p14:nvPr/>
            </p14:nvContentPartPr>
            <p14:xfrm>
              <a:off x="995895" y="5453988"/>
              <a:ext cx="154800" cy="193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24B44BE-4561-0089-BFCA-BE0E8F3E85E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7895" y="5435988"/>
                <a:ext cx="19044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7629EED-ED0F-8660-4A3E-0B197967EBA5}"/>
                  </a:ext>
                </a:extLst>
              </p14:cNvPr>
              <p14:cNvContentPartPr/>
              <p14:nvPr/>
            </p14:nvContentPartPr>
            <p14:xfrm>
              <a:off x="1996695" y="5016228"/>
              <a:ext cx="194400" cy="225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7629EED-ED0F-8660-4A3E-0B197967EBA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78695" y="4998228"/>
                <a:ext cx="23004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24BEB4A-C333-686B-B8C8-4FCCB7E380D6}"/>
                  </a:ext>
                </a:extLst>
              </p14:cNvPr>
              <p14:cNvContentPartPr/>
              <p14:nvPr/>
            </p14:nvContentPartPr>
            <p14:xfrm>
              <a:off x="1974375" y="5455428"/>
              <a:ext cx="185760" cy="1839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24BEB4A-C333-686B-B8C8-4FCCB7E380D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56410" y="5437463"/>
                <a:ext cx="221331" cy="2195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F70600C-D67B-1043-BDD0-0BB68204AAD1}"/>
                  </a:ext>
                </a:extLst>
              </p14:cNvPr>
              <p14:cNvContentPartPr/>
              <p14:nvPr/>
            </p14:nvContentPartPr>
            <p14:xfrm>
              <a:off x="2482335" y="5464068"/>
              <a:ext cx="12960" cy="1832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F70600C-D67B-1043-BDD0-0BB68204AAD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64821" y="5446068"/>
                <a:ext cx="47637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F3EA2FD-FE78-C756-52F4-A9F061BE4D23}"/>
                  </a:ext>
                </a:extLst>
              </p14:cNvPr>
              <p14:cNvContentPartPr/>
              <p14:nvPr/>
            </p14:nvContentPartPr>
            <p14:xfrm>
              <a:off x="3605895" y="5027748"/>
              <a:ext cx="120960" cy="154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F3EA2FD-FE78-C756-52F4-A9F061BE4D2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87841" y="5009748"/>
                <a:ext cx="156706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19A96BB9-69CB-8563-D6E1-46597D9B7C3A}"/>
                  </a:ext>
                </a:extLst>
              </p14:cNvPr>
              <p14:cNvContentPartPr/>
              <p14:nvPr/>
            </p14:nvContentPartPr>
            <p14:xfrm>
              <a:off x="3680415" y="5464068"/>
              <a:ext cx="11880" cy="147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19A96BB9-69CB-8563-D6E1-46597D9B7C3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61852" y="5446068"/>
                <a:ext cx="48634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6D10733-4101-CFF8-3205-60F73562680A}"/>
                  </a:ext>
                </a:extLst>
              </p14:cNvPr>
              <p14:cNvContentPartPr/>
              <p14:nvPr/>
            </p14:nvContentPartPr>
            <p14:xfrm>
              <a:off x="3974895" y="5428788"/>
              <a:ext cx="126360" cy="195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6D10733-4101-CFF8-3205-60F73562680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56895" y="5410788"/>
                <a:ext cx="162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737E161-9FCD-8566-F352-DC8211A65B8B}"/>
                  </a:ext>
                </a:extLst>
              </p14:cNvPr>
              <p14:cNvContentPartPr/>
              <p14:nvPr/>
            </p14:nvContentPartPr>
            <p14:xfrm>
              <a:off x="4963815" y="5009748"/>
              <a:ext cx="162720" cy="2138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737E161-9FCD-8566-F352-DC8211A65B8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945815" y="4991778"/>
                <a:ext cx="198360" cy="2494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0DFBFA0-615F-E4B5-6587-C27D7EDCB82C}"/>
                  </a:ext>
                </a:extLst>
              </p14:cNvPr>
              <p14:cNvContentPartPr/>
              <p14:nvPr/>
            </p14:nvContentPartPr>
            <p14:xfrm>
              <a:off x="5011695" y="5462988"/>
              <a:ext cx="21960" cy="1612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0DFBFA0-615F-E4B5-6587-C27D7EDCB82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993695" y="5444988"/>
                <a:ext cx="5760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F1BC352-7286-49B3-48A6-67F0AFB515AA}"/>
                  </a:ext>
                </a:extLst>
              </p14:cNvPr>
              <p14:cNvContentPartPr/>
              <p14:nvPr/>
            </p14:nvContentPartPr>
            <p14:xfrm>
              <a:off x="5449815" y="5444988"/>
              <a:ext cx="6840" cy="1645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F1BC352-7286-49B3-48A6-67F0AFB515A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430815" y="5426988"/>
                <a:ext cx="4446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E73594A-6C0F-7A19-EAE6-FC699E71FFD1}"/>
                  </a:ext>
                </a:extLst>
              </p14:cNvPr>
              <p14:cNvContentPartPr/>
              <p14:nvPr/>
            </p14:nvContentPartPr>
            <p14:xfrm>
              <a:off x="6459975" y="5027748"/>
              <a:ext cx="25920" cy="2059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E73594A-6C0F-7A19-EAE6-FC699E71FFD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441975" y="5009748"/>
                <a:ext cx="6156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55116F3-3E58-E42D-EA6C-928BD38F26A3}"/>
                  </a:ext>
                </a:extLst>
              </p14:cNvPr>
              <p14:cNvContentPartPr/>
              <p14:nvPr/>
            </p14:nvContentPartPr>
            <p14:xfrm>
              <a:off x="6366375" y="5447148"/>
              <a:ext cx="137520" cy="185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55116F3-3E58-E42D-EA6C-928BD38F26A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348328" y="5429148"/>
                <a:ext cx="173254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4D316C2-052E-9720-EC5D-582774715F48}"/>
                  </a:ext>
                </a:extLst>
              </p14:cNvPr>
              <p14:cNvContentPartPr/>
              <p14:nvPr/>
            </p14:nvContentPartPr>
            <p14:xfrm>
              <a:off x="6800175" y="5479548"/>
              <a:ext cx="170640" cy="1818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4D316C2-052E-9720-EC5D-582774715F4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782213" y="5461548"/>
                <a:ext cx="206205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83565C3-A674-D240-0ED2-7F3547F949C4}"/>
                  </a:ext>
                </a:extLst>
              </p14:cNvPr>
              <p14:cNvContentPartPr/>
              <p14:nvPr/>
            </p14:nvContentPartPr>
            <p14:xfrm>
              <a:off x="7981695" y="5062308"/>
              <a:ext cx="14400" cy="168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83565C3-A674-D240-0ED2-7F3547F949C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963695" y="5044308"/>
                <a:ext cx="500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A367BDF-10FB-EFEB-A8C4-34859004799A}"/>
                  </a:ext>
                </a:extLst>
              </p14:cNvPr>
              <p14:cNvContentPartPr/>
              <p14:nvPr/>
            </p14:nvContentPartPr>
            <p14:xfrm>
              <a:off x="7892415" y="5438868"/>
              <a:ext cx="123840" cy="1810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A367BDF-10FB-EFEB-A8C4-34859004799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874415" y="5420868"/>
                <a:ext cx="15948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7FAA0D4-4F41-FF84-DE24-B77F40BAD258}"/>
                  </a:ext>
                </a:extLst>
              </p14:cNvPr>
              <p14:cNvContentPartPr/>
              <p14:nvPr/>
            </p14:nvContentPartPr>
            <p14:xfrm>
              <a:off x="8384175" y="5471268"/>
              <a:ext cx="11880" cy="2149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7FAA0D4-4F41-FF84-DE24-B77F40BAD25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366175" y="5453298"/>
                <a:ext cx="47520" cy="250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D6A0E3F-5240-E31D-C238-715D9144AD0B}"/>
                  </a:ext>
                </a:extLst>
              </p14:cNvPr>
              <p14:cNvContentPartPr/>
              <p14:nvPr/>
            </p14:nvContentPartPr>
            <p14:xfrm>
              <a:off x="9360135" y="5037108"/>
              <a:ext cx="15480" cy="201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D6A0E3F-5240-E31D-C238-715D9144AD0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342135" y="5019140"/>
                <a:ext cx="51120" cy="236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6511CF9-68BA-A938-C799-F5EE0D341290}"/>
                  </a:ext>
                </a:extLst>
              </p14:cNvPr>
              <p14:cNvContentPartPr/>
              <p14:nvPr/>
            </p14:nvContentPartPr>
            <p14:xfrm>
              <a:off x="9338535" y="5378748"/>
              <a:ext cx="14400" cy="143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6511CF9-68BA-A938-C799-F5EE0D34129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320535" y="5360748"/>
                <a:ext cx="500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7AB9213-D122-5D4E-3B83-C1FA0017674B}"/>
                  </a:ext>
                </a:extLst>
              </p14:cNvPr>
              <p14:cNvContentPartPr/>
              <p14:nvPr/>
            </p14:nvContentPartPr>
            <p14:xfrm>
              <a:off x="9698535" y="5400348"/>
              <a:ext cx="124200" cy="178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7AB9213-D122-5D4E-3B83-C1FA0017674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680535" y="5382348"/>
                <a:ext cx="15984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6BA1BBA-74F4-12B8-3557-914BC9D03169}"/>
                  </a:ext>
                </a:extLst>
              </p14:cNvPr>
              <p14:cNvContentPartPr/>
              <p14:nvPr/>
            </p14:nvContentPartPr>
            <p14:xfrm>
              <a:off x="10795455" y="4937748"/>
              <a:ext cx="3600" cy="180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6BA1BBA-74F4-12B8-3557-914BC9D0316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775455" y="4919784"/>
                <a:ext cx="43200" cy="2159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04C7710-AD05-9FEA-59F3-C276127938D6}"/>
                  </a:ext>
                </a:extLst>
              </p14:cNvPr>
              <p14:cNvContentPartPr/>
              <p14:nvPr/>
            </p14:nvContentPartPr>
            <p14:xfrm>
              <a:off x="10778895" y="5372988"/>
              <a:ext cx="12960" cy="1432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04C7710-AD05-9FEA-59F3-C276127938D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760895" y="5354988"/>
                <a:ext cx="4860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8DBB4C6-A0CC-6FE6-08ED-B7476CE7B9DC}"/>
                  </a:ext>
                </a:extLst>
              </p14:cNvPr>
              <p14:cNvContentPartPr/>
              <p14:nvPr/>
            </p14:nvContentPartPr>
            <p14:xfrm>
              <a:off x="11277135" y="5409348"/>
              <a:ext cx="12240" cy="1908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8DBB4C6-A0CC-6FE6-08ED-B7476CE7B9D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259135" y="5391348"/>
                <a:ext cx="47880" cy="22644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F9881C-64F3-1A97-E5BC-BD320D3100B4}"/>
              </a:ext>
            </a:extLst>
          </p:cNvPr>
          <p:cNvGraphicFramePr>
            <a:graphicFrameLocks noGrp="1"/>
          </p:cNvGraphicFramePr>
          <p:nvPr/>
        </p:nvGraphicFramePr>
        <p:xfrm>
          <a:off x="7398197" y="2198683"/>
          <a:ext cx="3656104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026">
                  <a:extLst>
                    <a:ext uri="{9D8B030D-6E8A-4147-A177-3AD203B41FA5}">
                      <a16:colId xmlns:a16="http://schemas.microsoft.com/office/drawing/2014/main" val="1575046585"/>
                    </a:ext>
                  </a:extLst>
                </a:gridCol>
                <a:gridCol w="914026">
                  <a:extLst>
                    <a:ext uri="{9D8B030D-6E8A-4147-A177-3AD203B41FA5}">
                      <a16:colId xmlns:a16="http://schemas.microsoft.com/office/drawing/2014/main" val="1841646626"/>
                    </a:ext>
                  </a:extLst>
                </a:gridCol>
                <a:gridCol w="914026">
                  <a:extLst>
                    <a:ext uri="{9D8B030D-6E8A-4147-A177-3AD203B41FA5}">
                      <a16:colId xmlns:a16="http://schemas.microsoft.com/office/drawing/2014/main" val="342115977"/>
                    </a:ext>
                  </a:extLst>
                </a:gridCol>
                <a:gridCol w="914026">
                  <a:extLst>
                    <a:ext uri="{9D8B030D-6E8A-4147-A177-3AD203B41FA5}">
                      <a16:colId xmlns:a16="http://schemas.microsoft.com/office/drawing/2014/main" val="1833371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535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953854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EEF1C95-E79F-3027-50EC-E2A83131A4D5}"/>
                  </a:ext>
                </a:extLst>
              </p14:cNvPr>
              <p14:cNvContentPartPr/>
              <p14:nvPr/>
            </p14:nvContentPartPr>
            <p14:xfrm>
              <a:off x="1658655" y="4739028"/>
              <a:ext cx="1284480" cy="1189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EEF1C95-E79F-3027-50EC-E2A83131A4D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640660" y="4721028"/>
                <a:ext cx="1320110" cy="12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5354E67-9381-CB3A-9367-A1BA26542C1A}"/>
                  </a:ext>
                </a:extLst>
              </p14:cNvPr>
              <p14:cNvContentPartPr/>
              <p14:nvPr/>
            </p14:nvContentPartPr>
            <p14:xfrm>
              <a:off x="4703535" y="4793748"/>
              <a:ext cx="1135080" cy="1166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5354E67-9381-CB3A-9367-A1BA26542C1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685541" y="4775742"/>
                <a:ext cx="1170709" cy="1202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D243B63-7C75-20F0-7CC5-282EC8035FB5}"/>
                  </a:ext>
                </a:extLst>
              </p14:cNvPr>
              <p14:cNvContentPartPr/>
              <p14:nvPr/>
            </p14:nvContentPartPr>
            <p14:xfrm>
              <a:off x="8978535" y="4641468"/>
              <a:ext cx="1224720" cy="1229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D243B63-7C75-20F0-7CC5-282EC8035FB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960535" y="4623468"/>
                <a:ext cx="1260360" cy="12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3854EF8-926A-D8F0-44F5-1D6A428DD418}"/>
                  </a:ext>
                </a:extLst>
              </p14:cNvPr>
              <p14:cNvContentPartPr/>
              <p14:nvPr/>
            </p14:nvContentPartPr>
            <p14:xfrm>
              <a:off x="6006754" y="4669548"/>
              <a:ext cx="1382400" cy="1423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3854EF8-926A-D8F0-44F5-1D6A428DD418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988754" y="4651908"/>
                <a:ext cx="1418040" cy="145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2C32C21-ACC8-949D-EA77-8F51FE5790CA}"/>
                  </a:ext>
                </a:extLst>
              </p14:cNvPr>
              <p14:cNvContentPartPr/>
              <p14:nvPr/>
            </p14:nvContentPartPr>
            <p14:xfrm>
              <a:off x="7155874" y="2500188"/>
              <a:ext cx="1184760" cy="575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2C32C21-ACC8-949D-EA77-8F51FE5790CA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138234" y="2482548"/>
                <a:ext cx="1220400" cy="61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E05A70B-23E7-FADA-44C1-C43D656BC5CA}"/>
                  </a:ext>
                </a:extLst>
              </p14:cNvPr>
              <p14:cNvContentPartPr/>
              <p14:nvPr/>
            </p14:nvContentPartPr>
            <p14:xfrm>
              <a:off x="10060738" y="1955868"/>
              <a:ext cx="1250640" cy="1084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E05A70B-23E7-FADA-44C1-C43D656BC5C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0043098" y="1937868"/>
                <a:ext cx="1286280" cy="111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494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CCC087-B59A-46E3-F4BC-D247EB144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AE350-435A-B643-AC0F-A6026B379891}"/>
              </a:ext>
            </a:extLst>
          </p:cNvPr>
          <p:cNvSpPr txBox="1">
            <a:spLocks/>
          </p:cNvSpPr>
          <p:nvPr/>
        </p:nvSpPr>
        <p:spPr>
          <a:xfrm>
            <a:off x="-2086692" y="3415243"/>
            <a:ext cx="10909640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/>
              <a:t>DeBruijn L arrays</a:t>
            </a:r>
            <a:endParaRPr lang="en-US" sz="6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9783D6-8EDB-8524-72FD-60F326179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790" y="4795303"/>
            <a:ext cx="1038370" cy="1047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F662B2-D76E-A799-5E22-6B5DAF76D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809" y="4795303"/>
            <a:ext cx="1038370" cy="1047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57AB6-FE9C-D554-BEF8-192409B59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56" y="4795303"/>
            <a:ext cx="1038370" cy="1047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7DFC07-CA9C-4795-6366-AF97C8B17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56" y="4795303"/>
            <a:ext cx="1038370" cy="1047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F6C84E-A0A6-0B7E-720B-79E87C354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832" y="4795303"/>
            <a:ext cx="1038370" cy="1047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C3EB64-4E74-B8A0-6B98-A876EEF9E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457" y="4735602"/>
            <a:ext cx="1038370" cy="1047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ADD37-FFD8-09DF-309A-81549642C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279" y="4733471"/>
            <a:ext cx="1038370" cy="10478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4DF03B-68FD-9D66-DB59-EA3E9263F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90" y="4795303"/>
            <a:ext cx="1038370" cy="10478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859401A-45F5-3F9B-DF40-75A01C235DC7}"/>
                  </a:ext>
                </a:extLst>
              </p14:cNvPr>
              <p14:cNvContentPartPr/>
              <p14:nvPr/>
            </p14:nvContentPartPr>
            <p14:xfrm>
              <a:off x="560655" y="5015508"/>
              <a:ext cx="151200" cy="200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859401A-45F5-3F9B-DF40-75A01C235D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655" y="4997508"/>
                <a:ext cx="1868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6BF8DB4-369E-F6E3-0131-B689100D9289}"/>
                  </a:ext>
                </a:extLst>
              </p14:cNvPr>
              <p14:cNvContentPartPr/>
              <p14:nvPr/>
            </p14:nvContentPartPr>
            <p14:xfrm>
              <a:off x="556335" y="5487108"/>
              <a:ext cx="150840" cy="1659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6BF8DB4-369E-F6E3-0131-B689100D92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8335" y="5469147"/>
                <a:ext cx="186480" cy="201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9B56C5F-D599-1984-814A-B39708B1349F}"/>
                  </a:ext>
                </a:extLst>
              </p14:cNvPr>
              <p14:cNvContentPartPr/>
              <p14:nvPr/>
            </p14:nvContentPartPr>
            <p14:xfrm>
              <a:off x="995895" y="5453988"/>
              <a:ext cx="154800" cy="193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9B56C5F-D599-1984-814A-B39708B1349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7895" y="5435988"/>
                <a:ext cx="19044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D8A409-0EE5-E2D3-BBA4-A367EF0AD96C}"/>
                  </a:ext>
                </a:extLst>
              </p14:cNvPr>
              <p14:cNvContentPartPr/>
              <p14:nvPr/>
            </p14:nvContentPartPr>
            <p14:xfrm>
              <a:off x="1996695" y="5016228"/>
              <a:ext cx="194400" cy="225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D8A409-0EE5-E2D3-BBA4-A367EF0AD96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78695" y="4998228"/>
                <a:ext cx="23004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21388AC-9029-35BA-CC9F-BFEF71CB70F3}"/>
                  </a:ext>
                </a:extLst>
              </p14:cNvPr>
              <p14:cNvContentPartPr/>
              <p14:nvPr/>
            </p14:nvContentPartPr>
            <p14:xfrm>
              <a:off x="1974375" y="5455428"/>
              <a:ext cx="185760" cy="1839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21388AC-9029-35BA-CC9F-BFEF71CB70F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56410" y="5437463"/>
                <a:ext cx="221331" cy="2195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0768D82-7E53-F556-0442-E63DB448C113}"/>
                  </a:ext>
                </a:extLst>
              </p14:cNvPr>
              <p14:cNvContentPartPr/>
              <p14:nvPr/>
            </p14:nvContentPartPr>
            <p14:xfrm>
              <a:off x="2482335" y="5464068"/>
              <a:ext cx="12960" cy="1832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0768D82-7E53-F556-0442-E63DB448C11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64821" y="5446068"/>
                <a:ext cx="47637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D49A38A-E66E-614F-F617-F5355D53540D}"/>
                  </a:ext>
                </a:extLst>
              </p14:cNvPr>
              <p14:cNvContentPartPr/>
              <p14:nvPr/>
            </p14:nvContentPartPr>
            <p14:xfrm>
              <a:off x="3605895" y="5027748"/>
              <a:ext cx="120960" cy="154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D49A38A-E66E-614F-F617-F5355D53540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87841" y="5009748"/>
                <a:ext cx="156706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81C3712-F6E0-B6E2-69EF-90E72C83F7C6}"/>
                  </a:ext>
                </a:extLst>
              </p14:cNvPr>
              <p14:cNvContentPartPr/>
              <p14:nvPr/>
            </p14:nvContentPartPr>
            <p14:xfrm>
              <a:off x="3680415" y="5464068"/>
              <a:ext cx="11880" cy="147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81C3712-F6E0-B6E2-69EF-90E72C83F7C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61852" y="5446068"/>
                <a:ext cx="48634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6AF96F3-6001-1BE4-DA55-3A4D529BD6C4}"/>
                  </a:ext>
                </a:extLst>
              </p14:cNvPr>
              <p14:cNvContentPartPr/>
              <p14:nvPr/>
            </p14:nvContentPartPr>
            <p14:xfrm>
              <a:off x="3974895" y="5428788"/>
              <a:ext cx="126360" cy="195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6AF96F3-6001-1BE4-DA55-3A4D529BD6C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56895" y="5410788"/>
                <a:ext cx="162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C2E4A18-2DD6-0BA0-D18E-23E6B09F23D8}"/>
                  </a:ext>
                </a:extLst>
              </p14:cNvPr>
              <p14:cNvContentPartPr/>
              <p14:nvPr/>
            </p14:nvContentPartPr>
            <p14:xfrm>
              <a:off x="4963815" y="5009748"/>
              <a:ext cx="162720" cy="2138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C2E4A18-2DD6-0BA0-D18E-23E6B09F23D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945815" y="4991778"/>
                <a:ext cx="198360" cy="2494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A75F366-865E-E6DB-B3A9-00A97BE4DC9E}"/>
                  </a:ext>
                </a:extLst>
              </p14:cNvPr>
              <p14:cNvContentPartPr/>
              <p14:nvPr/>
            </p14:nvContentPartPr>
            <p14:xfrm>
              <a:off x="5011695" y="5462988"/>
              <a:ext cx="21960" cy="1612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A75F366-865E-E6DB-B3A9-00A97BE4DC9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993695" y="5444988"/>
                <a:ext cx="5760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614E35B-1A24-2C3A-2A9F-874E5B3DC6AC}"/>
                  </a:ext>
                </a:extLst>
              </p14:cNvPr>
              <p14:cNvContentPartPr/>
              <p14:nvPr/>
            </p14:nvContentPartPr>
            <p14:xfrm>
              <a:off x="5449815" y="5444988"/>
              <a:ext cx="6840" cy="1645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614E35B-1A24-2C3A-2A9F-874E5B3DC6A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430815" y="5426988"/>
                <a:ext cx="4446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1744CA3-5FA7-CF35-E6FD-C26BCD8C0CD8}"/>
                  </a:ext>
                </a:extLst>
              </p14:cNvPr>
              <p14:cNvContentPartPr/>
              <p14:nvPr/>
            </p14:nvContentPartPr>
            <p14:xfrm>
              <a:off x="6459975" y="5027748"/>
              <a:ext cx="25920" cy="2059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1744CA3-5FA7-CF35-E6FD-C26BCD8C0CD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441975" y="5009748"/>
                <a:ext cx="6156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ECD1A70-4F79-18A4-0F59-096D1CA580E4}"/>
                  </a:ext>
                </a:extLst>
              </p14:cNvPr>
              <p14:cNvContentPartPr/>
              <p14:nvPr/>
            </p14:nvContentPartPr>
            <p14:xfrm>
              <a:off x="6366375" y="5447148"/>
              <a:ext cx="137520" cy="185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ECD1A70-4F79-18A4-0F59-096D1CA580E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348328" y="5429148"/>
                <a:ext cx="173254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F6989D1-264A-E608-0DF0-D604B7B617E3}"/>
                  </a:ext>
                </a:extLst>
              </p14:cNvPr>
              <p14:cNvContentPartPr/>
              <p14:nvPr/>
            </p14:nvContentPartPr>
            <p14:xfrm>
              <a:off x="6800175" y="5479548"/>
              <a:ext cx="170640" cy="1818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F6989D1-264A-E608-0DF0-D604B7B617E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782213" y="5461548"/>
                <a:ext cx="206205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09C7C2CA-BB46-A1D2-5DAA-59FED0D8F40D}"/>
                  </a:ext>
                </a:extLst>
              </p14:cNvPr>
              <p14:cNvContentPartPr/>
              <p14:nvPr/>
            </p14:nvContentPartPr>
            <p14:xfrm>
              <a:off x="7981695" y="5062308"/>
              <a:ext cx="14400" cy="168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09C7C2CA-BB46-A1D2-5DAA-59FED0D8F40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963695" y="5044308"/>
                <a:ext cx="500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D8622DE-7581-AE0E-BA03-D9DA67C696DE}"/>
                  </a:ext>
                </a:extLst>
              </p14:cNvPr>
              <p14:cNvContentPartPr/>
              <p14:nvPr/>
            </p14:nvContentPartPr>
            <p14:xfrm>
              <a:off x="7892415" y="5438868"/>
              <a:ext cx="123840" cy="1810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D8622DE-7581-AE0E-BA03-D9DA67C696D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874415" y="5420868"/>
                <a:ext cx="15948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C2C2CB7-B363-03D4-36F9-C0D37406FBE5}"/>
                  </a:ext>
                </a:extLst>
              </p14:cNvPr>
              <p14:cNvContentPartPr/>
              <p14:nvPr/>
            </p14:nvContentPartPr>
            <p14:xfrm>
              <a:off x="8384175" y="5471268"/>
              <a:ext cx="11880" cy="2149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C2C2CB7-B363-03D4-36F9-C0D37406FBE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366175" y="5453298"/>
                <a:ext cx="47520" cy="250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D8115FA-25FE-30DB-28F2-984C1BEE7DDC}"/>
                  </a:ext>
                </a:extLst>
              </p14:cNvPr>
              <p14:cNvContentPartPr/>
              <p14:nvPr/>
            </p14:nvContentPartPr>
            <p14:xfrm>
              <a:off x="9360135" y="5037108"/>
              <a:ext cx="15480" cy="201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D8115FA-25FE-30DB-28F2-984C1BEE7DD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342135" y="5019140"/>
                <a:ext cx="51120" cy="236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2C1B1C8-47DD-A452-59D5-B8B582A4524F}"/>
                  </a:ext>
                </a:extLst>
              </p14:cNvPr>
              <p14:cNvContentPartPr/>
              <p14:nvPr/>
            </p14:nvContentPartPr>
            <p14:xfrm>
              <a:off x="9338535" y="5378748"/>
              <a:ext cx="14400" cy="143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2C1B1C8-47DD-A452-59D5-B8B582A4524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320535" y="5360748"/>
                <a:ext cx="500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3E09CB8A-3DBC-CF5E-D1FA-A64F87CA1FAF}"/>
                  </a:ext>
                </a:extLst>
              </p14:cNvPr>
              <p14:cNvContentPartPr/>
              <p14:nvPr/>
            </p14:nvContentPartPr>
            <p14:xfrm>
              <a:off x="9698535" y="5400348"/>
              <a:ext cx="124200" cy="1782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3E09CB8A-3DBC-CF5E-D1FA-A64F87CA1FA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680535" y="5382348"/>
                <a:ext cx="15984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544D2CC-E5E9-4651-F532-4CF0485A0602}"/>
                  </a:ext>
                </a:extLst>
              </p14:cNvPr>
              <p14:cNvContentPartPr/>
              <p14:nvPr/>
            </p14:nvContentPartPr>
            <p14:xfrm>
              <a:off x="10795455" y="4937748"/>
              <a:ext cx="3600" cy="180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544D2CC-E5E9-4651-F532-4CF0485A060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775455" y="4919784"/>
                <a:ext cx="43200" cy="2159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EAD80C4-C7E8-2B3F-C980-7CC974501B3A}"/>
                  </a:ext>
                </a:extLst>
              </p14:cNvPr>
              <p14:cNvContentPartPr/>
              <p14:nvPr/>
            </p14:nvContentPartPr>
            <p14:xfrm>
              <a:off x="10778895" y="5372988"/>
              <a:ext cx="12960" cy="1432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EAD80C4-C7E8-2B3F-C980-7CC974501B3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760895" y="5354988"/>
                <a:ext cx="4860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454AE7B-A44A-6C5D-FB6A-C1AAF68A436C}"/>
                  </a:ext>
                </a:extLst>
              </p14:cNvPr>
              <p14:cNvContentPartPr/>
              <p14:nvPr/>
            </p14:nvContentPartPr>
            <p14:xfrm>
              <a:off x="11277135" y="5409348"/>
              <a:ext cx="12240" cy="1908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454AE7B-A44A-6C5D-FB6A-C1AAF68A436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259135" y="5391348"/>
                <a:ext cx="47880" cy="22644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59A264-9C58-0755-DB90-237AA76D0A5E}"/>
              </a:ext>
            </a:extLst>
          </p:cNvPr>
          <p:cNvGraphicFramePr>
            <a:graphicFrameLocks noGrp="1"/>
          </p:cNvGraphicFramePr>
          <p:nvPr/>
        </p:nvGraphicFramePr>
        <p:xfrm>
          <a:off x="7398197" y="2198683"/>
          <a:ext cx="3656104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026">
                  <a:extLst>
                    <a:ext uri="{9D8B030D-6E8A-4147-A177-3AD203B41FA5}">
                      <a16:colId xmlns:a16="http://schemas.microsoft.com/office/drawing/2014/main" val="1575046585"/>
                    </a:ext>
                  </a:extLst>
                </a:gridCol>
                <a:gridCol w="914026">
                  <a:extLst>
                    <a:ext uri="{9D8B030D-6E8A-4147-A177-3AD203B41FA5}">
                      <a16:colId xmlns:a16="http://schemas.microsoft.com/office/drawing/2014/main" val="1841646626"/>
                    </a:ext>
                  </a:extLst>
                </a:gridCol>
                <a:gridCol w="914026">
                  <a:extLst>
                    <a:ext uri="{9D8B030D-6E8A-4147-A177-3AD203B41FA5}">
                      <a16:colId xmlns:a16="http://schemas.microsoft.com/office/drawing/2014/main" val="342115977"/>
                    </a:ext>
                  </a:extLst>
                </a:gridCol>
                <a:gridCol w="914026">
                  <a:extLst>
                    <a:ext uri="{9D8B030D-6E8A-4147-A177-3AD203B41FA5}">
                      <a16:colId xmlns:a16="http://schemas.microsoft.com/office/drawing/2014/main" val="1833371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535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953854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B9BCA15-4CF0-48D6-A3BB-1EE9B5A0C6B4}"/>
                  </a:ext>
                </a:extLst>
              </p14:cNvPr>
              <p14:cNvContentPartPr/>
              <p14:nvPr/>
            </p14:nvContentPartPr>
            <p14:xfrm>
              <a:off x="1658655" y="4739028"/>
              <a:ext cx="1284480" cy="1189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B9BCA15-4CF0-48D6-A3BB-1EE9B5A0C6B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640660" y="4721028"/>
                <a:ext cx="1320110" cy="12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BCBBA8B-312D-78AC-1404-ABAA810FB1E1}"/>
                  </a:ext>
                </a:extLst>
              </p14:cNvPr>
              <p14:cNvContentPartPr/>
              <p14:nvPr/>
            </p14:nvContentPartPr>
            <p14:xfrm>
              <a:off x="4703535" y="4793748"/>
              <a:ext cx="1135080" cy="1166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BCBBA8B-312D-78AC-1404-ABAA810FB1E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685541" y="4775742"/>
                <a:ext cx="1170709" cy="1202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CA3A8FE-6A48-6261-9298-53466F6C17D0}"/>
                  </a:ext>
                </a:extLst>
              </p14:cNvPr>
              <p14:cNvContentPartPr/>
              <p14:nvPr/>
            </p14:nvContentPartPr>
            <p14:xfrm>
              <a:off x="8978535" y="4641468"/>
              <a:ext cx="1224720" cy="1229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CA3A8FE-6A48-6261-9298-53466F6C17D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960535" y="4623468"/>
                <a:ext cx="1260360" cy="12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4DDB27-2F76-64E3-2E7C-76CB851C1A7E}"/>
                  </a:ext>
                </a:extLst>
              </p14:cNvPr>
              <p14:cNvContentPartPr/>
              <p14:nvPr/>
            </p14:nvContentPartPr>
            <p14:xfrm>
              <a:off x="6006754" y="4669548"/>
              <a:ext cx="1382400" cy="1423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4DDB27-2F76-64E3-2E7C-76CB851C1A7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988754" y="4651548"/>
                <a:ext cx="1418040" cy="145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E3816BB-29B1-BE58-EB6E-68EEAE120804}"/>
                  </a:ext>
                </a:extLst>
              </p14:cNvPr>
              <p14:cNvContentPartPr/>
              <p14:nvPr/>
            </p14:nvContentPartPr>
            <p14:xfrm>
              <a:off x="7419058" y="4582068"/>
              <a:ext cx="1382040" cy="1538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E3816BB-29B1-BE58-EB6E-68EEAE12080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401058" y="4564068"/>
                <a:ext cx="1417680" cy="157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E814E52-03DC-8FA1-3809-CD92FFB674B9}"/>
                  </a:ext>
                </a:extLst>
              </p14:cNvPr>
              <p14:cNvContentPartPr/>
              <p14:nvPr/>
            </p14:nvContentPartPr>
            <p14:xfrm>
              <a:off x="8302858" y="2656788"/>
              <a:ext cx="723960" cy="374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E814E52-03DC-8FA1-3809-CD92FFB674B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8285218" y="2638788"/>
                <a:ext cx="759600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DE60AD1-18AE-54A8-02A2-067023E6B216}"/>
                  </a:ext>
                </a:extLst>
              </p14:cNvPr>
              <p14:cNvContentPartPr/>
              <p14:nvPr/>
            </p14:nvContentPartPr>
            <p14:xfrm>
              <a:off x="8275138" y="1947948"/>
              <a:ext cx="1743120" cy="632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DE60AD1-18AE-54A8-02A2-067023E6B21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257138" y="1929948"/>
                <a:ext cx="1778760" cy="66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013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BA49487-3FDB-4FB7-9D50-2B4F9454D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5345FB-76E3-E56B-7A3F-632A1E61B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19" y="365760"/>
            <a:ext cx="4081547" cy="4400591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C6E9D204-08FF-3426-AB56-B3A1E9AAB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369" y="1340358"/>
            <a:ext cx="2570724" cy="239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739E73-A2C7-543E-D553-D7D5A7955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875" y="567933"/>
            <a:ext cx="4414988" cy="398452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2098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69851B-2C5E-784B-4EEE-BCA5B77792CE}"/>
              </a:ext>
            </a:extLst>
          </p:cNvPr>
          <p:cNvSpPr txBox="1"/>
          <p:nvPr/>
        </p:nvSpPr>
        <p:spPr>
          <a:xfrm>
            <a:off x="4578824" y="5181600"/>
            <a:ext cx="6562500" cy="904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Thanks for coming!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A1302-D7E6-2F23-C999-B29C441DA69D}"/>
              </a:ext>
            </a:extLst>
          </p:cNvPr>
          <p:cNvSpPr txBox="1"/>
          <p:nvPr/>
        </p:nvSpPr>
        <p:spPr>
          <a:xfrm>
            <a:off x="7599844" y="549778"/>
            <a:ext cx="289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Mathematics Magazine</a:t>
            </a:r>
          </a:p>
        </p:txBody>
      </p:sp>
    </p:spTree>
    <p:extLst>
      <p:ext uri="{BB962C8B-B14F-4D97-AF65-F5344CB8AC3E}">
        <p14:creationId xmlns:p14="http://schemas.microsoft.com/office/powerpoint/2010/main" val="100138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A608-B9E3-F1F7-0C6E-36FEA099D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Things I enjoy…</a:t>
            </a:r>
            <a:endParaRPr lang="en-US" dirty="0"/>
          </a:p>
        </p:txBody>
      </p:sp>
      <p:pic>
        <p:nvPicPr>
          <p:cNvPr id="5" name="Content Placeholder 4" descr="A group of guitars in a case&#10;&#10;AI-generated content may be incorrect.">
            <a:extLst>
              <a:ext uri="{FF2B5EF4-FFF2-40B4-BE49-F238E27FC236}">
                <a16:creationId xmlns:a16="http://schemas.microsoft.com/office/drawing/2014/main" id="{24C11025-F76D-9F14-D6AE-0B7BB23BE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6662"/>
            <a:ext cx="545070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12A750-B109-C253-F492-18285DF73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352" y="2391508"/>
            <a:ext cx="3568648" cy="4466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A98937-611D-662A-6857-D198DAE73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592" y="1027906"/>
            <a:ext cx="2664760" cy="26175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CB898F-BDC9-8FAE-E40B-491266A5B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098" y="3645502"/>
            <a:ext cx="2434342" cy="324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DEA83-8F07-BF42-DC4B-DF43DBE71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AD154-ED1F-58D6-3353-2285EE02E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2F4964-8E30-6937-692B-B251FF4E8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846" y="-132330"/>
            <a:ext cx="7641457" cy="712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67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C61C63-A420-A6C7-5E9A-CDC93C195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 dots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8C198-EC93-0434-3F83-1A3313BCD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 the dots using 4 lines… without picking up your pencil.</a:t>
            </a:r>
            <a:b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071B4F6-B28A-55E2-823E-BE8F2F464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84" y="625684"/>
            <a:ext cx="5455380" cy="54553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93CF114-89BF-E1AF-39BA-1C9A1C84FD6A}"/>
                  </a:ext>
                </a:extLst>
              </p14:cNvPr>
              <p14:cNvContentPartPr/>
              <p14:nvPr/>
            </p14:nvContentPartPr>
            <p14:xfrm>
              <a:off x="5393334" y="1221468"/>
              <a:ext cx="5809680" cy="133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93CF114-89BF-E1AF-39BA-1C9A1C84FD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30334" y="1158468"/>
                <a:ext cx="593532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551DB93-E37C-A28E-292B-A4A204D72FB1}"/>
                  </a:ext>
                </a:extLst>
              </p14:cNvPr>
              <p14:cNvContentPartPr/>
              <p14:nvPr/>
            </p14:nvContentPartPr>
            <p14:xfrm>
              <a:off x="5869974" y="3412428"/>
              <a:ext cx="5468760" cy="91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551DB93-E37C-A28E-292B-A4A204D72F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06974" y="3349428"/>
                <a:ext cx="559440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B9906BA-8DE3-BE3B-AD4C-1130E0FE6959}"/>
                  </a:ext>
                </a:extLst>
              </p14:cNvPr>
              <p14:cNvContentPartPr/>
              <p14:nvPr/>
            </p14:nvContentPartPr>
            <p14:xfrm>
              <a:off x="5742534" y="5236548"/>
              <a:ext cx="5793840" cy="192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B9906BA-8DE3-BE3B-AD4C-1130E0FE69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79534" y="5173548"/>
                <a:ext cx="5919480" cy="31824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E14F4C-83EA-C20A-1EE9-7F321439C349}"/>
              </a:ext>
            </a:extLst>
          </p:cNvPr>
          <p:cNvSpPr txBox="1">
            <a:spLocks/>
          </p:cNvSpPr>
          <p:nvPr/>
        </p:nvSpPr>
        <p:spPr>
          <a:xfrm>
            <a:off x="477981" y="4872922"/>
            <a:ext cx="3933306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Connect the dots using 4 lines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813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67ED9B-3AC6-B5E6-934E-356141BD7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FDD32E-FC81-B351-8A44-BE5B49E7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881FFCE-0D38-FE8B-7839-429B2F045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DFC44C16-79C8-D27F-7A1E-F3E635B7F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ABC08A-55AF-8DE4-1DC8-D9A742819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 dots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E7396-CF6F-6BDF-DD76-855E393F2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 the dots using 4 lines… without picking up your pencil.</a:t>
            </a:r>
            <a:b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21E43A-DCBA-0EDC-A15C-21A8A3914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5AACB9-5BC8-A960-3660-90B880A7E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401A24D-D7C2-E23A-879E-EC8A47A02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84" y="625684"/>
            <a:ext cx="5455380" cy="545538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D48C17-4E7F-A250-3EA0-AF3ADEC14320}"/>
              </a:ext>
            </a:extLst>
          </p:cNvPr>
          <p:cNvSpPr txBox="1">
            <a:spLocks/>
          </p:cNvSpPr>
          <p:nvPr/>
        </p:nvSpPr>
        <p:spPr>
          <a:xfrm>
            <a:off x="4129347" y="5199646"/>
            <a:ext cx="3933306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B0ADBF3-02A3-ABA9-9466-834EB5E1AF5B}"/>
                  </a:ext>
                </a:extLst>
              </p14:cNvPr>
              <p14:cNvContentPartPr/>
              <p14:nvPr/>
            </p14:nvContentPartPr>
            <p14:xfrm>
              <a:off x="5835751" y="1241261"/>
              <a:ext cx="5119920" cy="4412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B0ADBF3-02A3-ABA9-9466-834EB5E1AF5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73111" y="1178621"/>
                <a:ext cx="5245560" cy="453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17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C2C6E7-5358-B67F-7B99-7EB32AC40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6108092-8375-AF17-B8FF-C8F870551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06AA894D-4F86-CD9A-F907-D3B50524F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0F3D33B7-A612-6450-7057-DBD3F16DE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293477-18E9-DB00-EA10-B2ECB2AA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 dots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786D7-8456-7AAB-1144-8306FB765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 the dots using 4 lines… without picking up your pencil.</a:t>
            </a:r>
            <a:b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A72594-22A4-0873-8C5A-76991327C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512658-15EB-0D78-2A67-B90597B0A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8B527ED-FB89-DBB4-048B-159B22458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84" y="625684"/>
            <a:ext cx="5455380" cy="545538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30A19D-D5BF-45CC-D225-22512B04A3FE}"/>
              </a:ext>
            </a:extLst>
          </p:cNvPr>
          <p:cNvSpPr txBox="1">
            <a:spLocks/>
          </p:cNvSpPr>
          <p:nvPr/>
        </p:nvSpPr>
        <p:spPr>
          <a:xfrm>
            <a:off x="4129347" y="5199646"/>
            <a:ext cx="3933306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F0C75FA-B433-75DE-D347-3F9AEDF955EA}"/>
                  </a:ext>
                </a:extLst>
              </p14:cNvPr>
              <p14:cNvContentPartPr/>
              <p14:nvPr/>
            </p14:nvContentPartPr>
            <p14:xfrm>
              <a:off x="6541351" y="1257821"/>
              <a:ext cx="4149000" cy="4125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F0C75FA-B433-75DE-D347-3F9AEDF955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78351" y="1194821"/>
                <a:ext cx="4274640" cy="42512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25169B3-5665-8F9C-3168-7ACD8A4D6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21" y="406989"/>
            <a:ext cx="3119577" cy="290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5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28A1-A4A2-0606-943D-2AE14A23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quiz!</a:t>
            </a:r>
          </a:p>
        </p:txBody>
      </p:sp>
      <p:pic>
        <p:nvPicPr>
          <p:cNvPr id="6" name="Content Placeholder 5" descr="A group of circles with letters and numbers&#10;&#10;AI-generated content may be incorrect.">
            <a:extLst>
              <a:ext uri="{FF2B5EF4-FFF2-40B4-BE49-F238E27FC236}">
                <a16:creationId xmlns:a16="http://schemas.microsoft.com/office/drawing/2014/main" id="{B7E3C709-31B1-4A91-A1FC-6E0FDC8B1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65" y="1978008"/>
            <a:ext cx="1722269" cy="4046571"/>
          </a:xfrm>
        </p:spPr>
      </p:pic>
      <p:pic>
        <p:nvPicPr>
          <p:cNvPr id="18" name="Picture 17" descr="A test with red circles and black text&#10;&#10;AI-generated content may be incorrect.">
            <a:extLst>
              <a:ext uri="{FF2B5EF4-FFF2-40B4-BE49-F238E27FC236}">
                <a16:creationId xmlns:a16="http://schemas.microsoft.com/office/drawing/2014/main" id="{1E7B7E24-C7C3-C92E-3634-A4888CB0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636">
            <a:off x="653032" y="1877663"/>
            <a:ext cx="1722269" cy="4046571"/>
          </a:xfrm>
          <a:prstGeom prst="rect">
            <a:avLst/>
          </a:prstGeom>
        </p:spPr>
      </p:pic>
      <p:pic>
        <p:nvPicPr>
          <p:cNvPr id="20" name="Picture 19" descr="A test with blue circles and black text&#10;&#10;AI-generated content may be incorrect.">
            <a:extLst>
              <a:ext uri="{FF2B5EF4-FFF2-40B4-BE49-F238E27FC236}">
                <a16:creationId xmlns:a16="http://schemas.microsoft.com/office/drawing/2014/main" id="{6FBD3899-5706-635F-92A7-1CBF8157B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092">
            <a:off x="2654182" y="1690688"/>
            <a:ext cx="1722269" cy="40465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5D7CD4-3337-C693-3832-84D8385E4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3206">
            <a:off x="4839778" y="1648114"/>
            <a:ext cx="1722269" cy="4046571"/>
          </a:xfrm>
          <a:prstGeom prst="rect">
            <a:avLst/>
          </a:prstGeom>
        </p:spPr>
      </p:pic>
      <p:pic>
        <p:nvPicPr>
          <p:cNvPr id="24" name="Picture 23" descr="A test with purple circles and black text&#10;&#10;AI-generated content may be incorrect.">
            <a:extLst>
              <a:ext uri="{FF2B5EF4-FFF2-40B4-BE49-F238E27FC236}">
                <a16:creationId xmlns:a16="http://schemas.microsoft.com/office/drawing/2014/main" id="{5603544B-D6AF-2D12-079F-DA75337287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127">
            <a:off x="7101584" y="1578593"/>
            <a:ext cx="1722269" cy="4046571"/>
          </a:xfrm>
          <a:prstGeom prst="rect">
            <a:avLst/>
          </a:prstGeom>
        </p:spPr>
      </p:pic>
      <p:pic>
        <p:nvPicPr>
          <p:cNvPr id="26" name="Picture 25" descr="A test with yellow circles&#10;&#10;AI-generated content may be incorrect.">
            <a:extLst>
              <a:ext uri="{FF2B5EF4-FFF2-40B4-BE49-F238E27FC236}">
                <a16:creationId xmlns:a16="http://schemas.microsoft.com/office/drawing/2014/main" id="{F6259634-86A7-B7F9-5646-7564D0961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166">
            <a:off x="9537817" y="1679157"/>
            <a:ext cx="1722269" cy="404657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2DB2534-64FC-211A-4F10-FC3FECB1A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177689"/>
              </p:ext>
            </p:extLst>
          </p:nvPr>
        </p:nvGraphicFramePr>
        <p:xfrm>
          <a:off x="4491486" y="1036353"/>
          <a:ext cx="4878440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9220">
                  <a:extLst>
                    <a:ext uri="{9D8B030D-6E8A-4147-A177-3AD203B41FA5}">
                      <a16:colId xmlns:a16="http://schemas.microsoft.com/office/drawing/2014/main" val="4216844989"/>
                    </a:ext>
                  </a:extLst>
                </a:gridCol>
                <a:gridCol w="2439220">
                  <a:extLst>
                    <a:ext uri="{9D8B030D-6E8A-4147-A177-3AD203B41FA5}">
                      <a16:colId xmlns:a16="http://schemas.microsoft.com/office/drawing/2014/main" val="656450617"/>
                    </a:ext>
                  </a:extLst>
                </a:gridCol>
              </a:tblGrid>
              <a:tr h="394183">
                <a:tc>
                  <a:txBody>
                    <a:bodyPr/>
                    <a:lstStyle/>
                    <a:p>
                      <a:r>
                        <a:rPr lang="en-US" sz="3000" dirty="0"/>
                        <a:t>Score </a:t>
                      </a:r>
                      <a:br>
                        <a:rPr lang="en-US" sz="3000" dirty="0"/>
                      </a:br>
                      <a:r>
                        <a:rPr lang="en-US" sz="3000" dirty="0"/>
                        <a:t>(out of 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Expected number </a:t>
                      </a:r>
                      <a:br>
                        <a:rPr lang="en-US" sz="3000" dirty="0"/>
                      </a:br>
                      <a:r>
                        <a:rPr lang="en-US" sz="3000" dirty="0"/>
                        <a:t>of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383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/>
                        <a:t>6+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828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390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459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234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208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343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064239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BBA16CDC-2338-06E6-A3A8-8DD123208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863135"/>
              </p:ext>
            </p:extLst>
          </p:nvPr>
        </p:nvGraphicFramePr>
        <p:xfrm>
          <a:off x="4491486" y="1050682"/>
          <a:ext cx="4878440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9220">
                  <a:extLst>
                    <a:ext uri="{9D8B030D-6E8A-4147-A177-3AD203B41FA5}">
                      <a16:colId xmlns:a16="http://schemas.microsoft.com/office/drawing/2014/main" val="4216844989"/>
                    </a:ext>
                  </a:extLst>
                </a:gridCol>
                <a:gridCol w="2439220">
                  <a:extLst>
                    <a:ext uri="{9D8B030D-6E8A-4147-A177-3AD203B41FA5}">
                      <a16:colId xmlns:a16="http://schemas.microsoft.com/office/drawing/2014/main" val="656450617"/>
                    </a:ext>
                  </a:extLst>
                </a:gridCol>
              </a:tblGrid>
              <a:tr h="394183">
                <a:tc>
                  <a:txBody>
                    <a:bodyPr/>
                    <a:lstStyle/>
                    <a:p>
                      <a:r>
                        <a:rPr lang="en-US" sz="3000" dirty="0"/>
                        <a:t>Score </a:t>
                      </a:r>
                      <a:br>
                        <a:rPr lang="en-US" sz="3000" dirty="0"/>
                      </a:br>
                      <a:r>
                        <a:rPr lang="en-US" sz="3000" dirty="0"/>
                        <a:t>(out of 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Expected number </a:t>
                      </a:r>
                      <a:br>
                        <a:rPr lang="en-US" sz="3000" dirty="0"/>
                      </a:br>
                      <a:r>
                        <a:rPr lang="en-US" sz="3000" dirty="0"/>
                        <a:t>of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383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/>
                        <a:t>6+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828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0390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459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234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208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343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064239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851306FC-65B4-C74D-2F19-DF80B69BC4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070" y="3713973"/>
            <a:ext cx="2974217" cy="27722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0383801-CF9A-7F15-21F4-D4BDAA3DFC28}"/>
                  </a:ext>
                </a:extLst>
              </p14:cNvPr>
              <p14:cNvContentPartPr/>
              <p14:nvPr/>
            </p14:nvContentPartPr>
            <p14:xfrm>
              <a:off x="6552511" y="5768508"/>
              <a:ext cx="987480" cy="715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0383801-CF9A-7F15-21F4-D4BDAA3DFC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34871" y="5750508"/>
                <a:ext cx="1023120" cy="75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344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1032</Words>
  <Application>Microsoft Office PowerPoint</Application>
  <PresentationFormat>Widescreen</PresentationFormat>
  <Paragraphs>314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Office Theme</vt:lpstr>
      <vt:lpstr>Welcome to Sonya Kovalevsky Day!</vt:lpstr>
      <vt:lpstr>Today’s plan </vt:lpstr>
      <vt:lpstr>My hometowns  (past &amp; present)</vt:lpstr>
      <vt:lpstr>Things I enjoy…</vt:lpstr>
      <vt:lpstr>PowerPoint Presentation</vt:lpstr>
      <vt:lpstr>9 dots</vt:lpstr>
      <vt:lpstr>9 dots</vt:lpstr>
      <vt:lpstr>9 dots</vt:lpstr>
      <vt:lpstr>Pop quiz!</vt:lpstr>
      <vt:lpstr>My path since high school</vt:lpstr>
      <vt:lpstr>A puzzling card trick</vt:lpstr>
      <vt:lpstr>Binary strings</vt:lpstr>
      <vt:lpstr>Binary strings</vt:lpstr>
      <vt:lpstr>DeBruijn… graph?</vt:lpstr>
      <vt:lpstr>DeBruijn… graph?</vt:lpstr>
      <vt:lpstr>DeBruijn… graph?</vt:lpstr>
      <vt:lpstr>DeBruijn… graph?</vt:lpstr>
      <vt:lpstr>DeBruijn graphs</vt:lpstr>
      <vt:lpstr>Length 5:</vt:lpstr>
      <vt:lpstr>Actual cards: </vt:lpstr>
      <vt:lpstr>Actual cards: </vt:lpstr>
      <vt:lpstr>Actual cards: </vt:lpstr>
      <vt:lpstr>Actual cards: </vt:lpstr>
      <vt:lpstr>Actual cards: </vt:lpstr>
      <vt:lpstr>Actual cards: </vt:lpstr>
      <vt:lpstr>Actual cards: </vt:lpstr>
      <vt:lpstr>Actual cards: </vt:lpstr>
      <vt:lpstr>DeBruijn Torus</vt:lpstr>
      <vt:lpstr>DeBruijn Torus</vt:lpstr>
      <vt:lpstr>DeBruijn Torus</vt:lpstr>
      <vt:lpstr>Why care?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Lara Pudwell</dc:creator>
  <cp:lastModifiedBy>Lara Pudwell</cp:lastModifiedBy>
  <cp:revision>1</cp:revision>
  <dcterms:created xsi:type="dcterms:W3CDTF">2025-03-12T19:19:28Z</dcterms:created>
  <dcterms:modified xsi:type="dcterms:W3CDTF">2025-04-10T23:07:21Z</dcterms:modified>
</cp:coreProperties>
</file>